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notesMasterIdLst>
    <p:notesMasterId r:id="rId96"/>
  </p:notesMasterIdLst>
  <p:sldIdLst>
    <p:sldId id="256" r:id="rId5"/>
    <p:sldId id="298" r:id="rId6"/>
    <p:sldId id="287" r:id="rId7"/>
    <p:sldId id="289" r:id="rId8"/>
    <p:sldId id="290" r:id="rId9"/>
    <p:sldId id="291" r:id="rId10"/>
    <p:sldId id="288" r:id="rId11"/>
    <p:sldId id="299" r:id="rId12"/>
    <p:sldId id="293" r:id="rId13"/>
    <p:sldId id="294" r:id="rId14"/>
    <p:sldId id="295" r:id="rId15"/>
    <p:sldId id="292" r:id="rId16"/>
    <p:sldId id="304" r:id="rId17"/>
    <p:sldId id="300" r:id="rId18"/>
    <p:sldId id="301" r:id="rId19"/>
    <p:sldId id="258" r:id="rId20"/>
    <p:sldId id="277" r:id="rId21"/>
    <p:sldId id="274" r:id="rId22"/>
    <p:sldId id="275" r:id="rId23"/>
    <p:sldId id="280" r:id="rId24"/>
    <p:sldId id="276" r:id="rId25"/>
    <p:sldId id="283" r:id="rId26"/>
    <p:sldId id="273" r:id="rId27"/>
    <p:sldId id="279" r:id="rId28"/>
    <p:sldId id="282" r:id="rId29"/>
    <p:sldId id="281" r:id="rId30"/>
    <p:sldId id="303" r:id="rId31"/>
    <p:sldId id="284" r:id="rId32"/>
    <p:sldId id="302" r:id="rId33"/>
    <p:sldId id="285" r:id="rId34"/>
    <p:sldId id="296" r:id="rId35"/>
    <p:sldId id="286" r:id="rId36"/>
    <p:sldId id="349" r:id="rId37"/>
    <p:sldId id="332" r:id="rId38"/>
    <p:sldId id="333" r:id="rId39"/>
    <p:sldId id="334" r:id="rId40"/>
    <p:sldId id="335" r:id="rId41"/>
    <p:sldId id="336" r:id="rId42"/>
    <p:sldId id="338" r:id="rId43"/>
    <p:sldId id="350" r:id="rId44"/>
    <p:sldId id="344" r:id="rId45"/>
    <p:sldId id="345" r:id="rId46"/>
    <p:sldId id="346" r:id="rId47"/>
    <p:sldId id="337" r:id="rId48"/>
    <p:sldId id="339" r:id="rId49"/>
    <p:sldId id="340" r:id="rId50"/>
    <p:sldId id="341" r:id="rId51"/>
    <p:sldId id="342" r:id="rId52"/>
    <p:sldId id="351" r:id="rId53"/>
    <p:sldId id="352" r:id="rId54"/>
    <p:sldId id="353" r:id="rId55"/>
    <p:sldId id="354" r:id="rId56"/>
    <p:sldId id="379" r:id="rId57"/>
    <p:sldId id="278" r:id="rId58"/>
    <p:sldId id="355" r:id="rId59"/>
    <p:sldId id="356" r:id="rId60"/>
    <p:sldId id="378" r:id="rId61"/>
    <p:sldId id="272" r:id="rId62"/>
    <p:sldId id="357" r:id="rId63"/>
    <p:sldId id="358" r:id="rId64"/>
    <p:sldId id="377" r:id="rId65"/>
    <p:sldId id="359" r:id="rId66"/>
    <p:sldId id="360" r:id="rId67"/>
    <p:sldId id="308" r:id="rId68"/>
    <p:sldId id="376" r:id="rId69"/>
    <p:sldId id="268" r:id="rId70"/>
    <p:sldId id="362" r:id="rId71"/>
    <p:sldId id="363" r:id="rId72"/>
    <p:sldId id="364" r:id="rId73"/>
    <p:sldId id="365" r:id="rId74"/>
    <p:sldId id="366" r:id="rId75"/>
    <p:sldId id="375" r:id="rId76"/>
    <p:sldId id="367" r:id="rId77"/>
    <p:sldId id="310" r:id="rId78"/>
    <p:sldId id="311" r:id="rId79"/>
    <p:sldId id="312" r:id="rId80"/>
    <p:sldId id="313" r:id="rId81"/>
    <p:sldId id="368" r:id="rId82"/>
    <p:sldId id="369" r:id="rId83"/>
    <p:sldId id="370" r:id="rId84"/>
    <p:sldId id="371" r:id="rId85"/>
    <p:sldId id="372" r:id="rId86"/>
    <p:sldId id="259" r:id="rId87"/>
    <p:sldId id="373" r:id="rId88"/>
    <p:sldId id="263" r:id="rId89"/>
    <p:sldId id="264" r:id="rId90"/>
    <p:sldId id="307" r:id="rId91"/>
    <p:sldId id="261" r:id="rId92"/>
    <p:sldId id="262" r:id="rId93"/>
    <p:sldId id="374" r:id="rId94"/>
    <p:sldId id="260" r:id="rId9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howGuides="1">
      <p:cViewPr varScale="1">
        <p:scale>
          <a:sx n="100" d="100"/>
          <a:sy n="100" d="100"/>
        </p:scale>
        <p:origin x="1464" y="96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slide" Target="slides/slide80.xml"/><Relationship Id="rId89" Type="http://schemas.openxmlformats.org/officeDocument/2006/relationships/slide" Target="slides/slide85.xml"/><Relationship Id="rId16" Type="http://schemas.openxmlformats.org/officeDocument/2006/relationships/slide" Target="slides/slide12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5" Type="http://schemas.openxmlformats.org/officeDocument/2006/relationships/slide" Target="slides/slide1.xml"/><Relationship Id="rId90" Type="http://schemas.openxmlformats.org/officeDocument/2006/relationships/slide" Target="slides/slide86.xml"/><Relationship Id="rId95" Type="http://schemas.openxmlformats.org/officeDocument/2006/relationships/slide" Target="slides/slide91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91" Type="http://schemas.openxmlformats.org/officeDocument/2006/relationships/slide" Target="slides/slide87.xml"/><Relationship Id="rId96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94" Type="http://schemas.openxmlformats.org/officeDocument/2006/relationships/slide" Target="slides/slide90.xml"/><Relationship Id="rId99" Type="http://schemas.openxmlformats.org/officeDocument/2006/relationships/viewProps" Target="viewProps.xml"/><Relationship Id="rId10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97" Type="http://schemas.openxmlformats.org/officeDocument/2006/relationships/commentAuthors" Target="commentAuthors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slide" Target="slides/slide83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56" Type="http://schemas.openxmlformats.org/officeDocument/2006/relationships/slide" Target="slides/slide52.xml"/><Relationship Id="rId77" Type="http://schemas.openxmlformats.org/officeDocument/2006/relationships/slide" Target="slides/slide73.xml"/><Relationship Id="rId100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93" Type="http://schemas.openxmlformats.org/officeDocument/2006/relationships/slide" Target="slides/slide89.xml"/><Relationship Id="rId98" Type="http://schemas.openxmlformats.org/officeDocument/2006/relationships/presProps" Target="presProps.xml"/><Relationship Id="rId3" Type="http://schemas.openxmlformats.org/officeDocument/2006/relationships/customXml" Target="../customXml/item3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Microsoft_Excel_Worksheet.xlsx"/></Relationships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Arkusz1!$A$2:$A$6</cx:f>
        <cx:lvl ptCount="5">
          <cx:pt idx="0">Możliwość zrobienia kariery gdzie indziej</cx:pt>
          <cx:pt idx="1">Lepsze warunki finansowe i benefity</cx:pt>
          <cx:pt idx="2">Złe zarządzanie </cx:pt>
          <cx:pt idx="3">Warunki pracy, BHP</cx:pt>
          <cx:pt idx="4">Złe relacje ze współpracownikami </cx:pt>
        </cx:lvl>
      </cx:strDim>
      <cx:numDim type="val">
        <cx:f>Arkusz1!$B$2:$B$6</cx:f>
        <cx:lvl ptCount="5" formatCode="Standardowy">
          <cx:pt idx="0">78</cx:pt>
          <cx:pt idx="1">65</cx:pt>
          <cx:pt idx="2">21</cx:pt>
          <cx:pt idx="3">10</cx:pt>
          <cx:pt idx="4">10</cx:pt>
        </cx:lvl>
      </cx:numDim>
    </cx:data>
  </cx:chartData>
  <cx:chart>
    <cx:title pos="t" align="ctr" overlay="0">
      <cx:tx>
        <cx:txData>
          <cx:v>Przyczyny odejścia z pracy</cx:v>
        </cx:txData>
      </cx:tx>
      <cx:txPr>
        <a:bodyPr spcFirstLastPara="1" vertOverflow="ellipsis" horzOverflow="overflow" wrap="square" lIns="0" tIns="0" rIns="0" bIns="0" anchor="ctr" anchorCtr="1"/>
        <a:lstStyle/>
        <a:p>
          <a:pPr algn="ctr" rtl="0">
            <a:defRPr/>
          </a:pPr>
          <a:r>
            <a:rPr lang="pl-PL" sz="1862" b="0" i="0" u="none" strike="noStrike" baseline="0" dirty="0">
              <a:solidFill>
                <a:srgbClr val="000000">
                  <a:lumMod val="65000"/>
                  <a:lumOff val="3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Przyczyny odejścia z pracy</a:t>
          </a:r>
        </a:p>
      </cx:txPr>
    </cx:title>
    <cx:plotArea>
      <cx:plotAreaRegion>
        <cx:series layoutId="funnel" uniqueId="{5A4B7939-0A2D-4107-BCB2-C10BBA71ADAE}">
          <cx:tx>
            <cx:txData>
              <cx:f>Arkusz1!$B$1</cx:f>
              <cx:v>Przuczu</cx:v>
            </cx:txData>
          </cx:tx>
          <cx:dataLabels>
            <cx:txPr>
              <a:bodyPr spcFirstLastPara="1" vertOverflow="ellipsis" horzOverflow="overflow" wrap="square" lIns="0" tIns="0" rIns="0" bIns="0" anchor="ctr" anchorCtr="1"/>
              <a:lstStyle/>
              <a:p>
                <a:pPr algn="ctr" rtl="0">
                  <a:defRPr sz="1400">
                    <a:solidFill>
                      <a:schemeClr val="bg2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pl-PL" sz="1400" b="0" i="0" u="none" strike="noStrike" baseline="0">
                  <a:solidFill>
                    <a:schemeClr val="bg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x:txPr>
            <cx:visibility seriesName="0" categoryName="0" value="1"/>
          </cx:dataLabels>
          <cx:dataId val="0"/>
        </cx:series>
      </cx:plotAreaRegion>
      <cx:axis id="0">
        <cx:catScaling gapWidth="0.0599999987"/>
        <cx:tickLabels/>
        <cx:txPr>
          <a:bodyPr spcFirstLastPara="1" vertOverflow="ellipsis" horzOverflow="overflow" wrap="square" lIns="0" tIns="0" rIns="0" bIns="0" anchor="ctr" anchorCtr="1"/>
          <a:lstStyle/>
          <a:p>
            <a:pPr algn="ctr" rtl="0">
              <a:defRPr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pPr>
            <a:endParaRPr lang="pl-PL" sz="1197" b="0" i="0" u="none" strike="noStrike" baseline="0">
              <a:solidFill>
                <a:srgbClr val="000000">
                  <a:lumMod val="65000"/>
                  <a:lumOff val="3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x:txPr>
      </cx:axis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41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diagrams/_rels/data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diagrams/_rels/drawing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24A325-21C0-4CF4-B838-3D5367C99D9B}" type="doc">
      <dgm:prSet loTypeId="urn:microsoft.com/office/officeart/2005/8/layout/radial5" loCatId="cycle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pl-PL"/>
        </a:p>
      </dgm:t>
    </dgm:pt>
    <dgm:pt modelId="{3093383C-3E09-43D5-9031-FEABBA006AB1}">
      <dgm:prSet phldrT="[Tekst]"/>
      <dgm:spPr/>
      <dgm:t>
        <a:bodyPr/>
        <a:lstStyle/>
        <a:p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System oceniania </a:t>
          </a:r>
        </a:p>
      </dgm:t>
    </dgm:pt>
    <dgm:pt modelId="{57B0076D-BD57-4469-A0AE-AF14DB1C5CDB}" type="parTrans" cxnId="{26D7F230-EC91-451F-AA39-697808865FC1}">
      <dgm:prSet/>
      <dgm:spPr/>
      <dgm:t>
        <a:bodyPr/>
        <a:lstStyle/>
        <a:p>
          <a:endParaRPr lang="pl-PL"/>
        </a:p>
      </dgm:t>
    </dgm:pt>
    <dgm:pt modelId="{0BD14789-EDF9-4575-8A0A-C230CB4188FA}" type="sibTrans" cxnId="{26D7F230-EC91-451F-AA39-697808865FC1}">
      <dgm:prSet/>
      <dgm:spPr/>
      <dgm:t>
        <a:bodyPr/>
        <a:lstStyle/>
        <a:p>
          <a:endParaRPr lang="pl-PL"/>
        </a:p>
      </dgm:t>
    </dgm:pt>
    <dgm:pt modelId="{A8331FBF-6EBE-4C49-A8AF-9EA5DEDF82EC}">
      <dgm:prSet phldrT="[Tekst]" custT="1"/>
      <dgm:spPr/>
      <dgm:t>
        <a:bodyPr/>
        <a:lstStyle/>
        <a:p>
          <a:r>
            <a:rPr lang="pl-PL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Zasady oceniania</a:t>
          </a:r>
        </a:p>
      </dgm:t>
    </dgm:pt>
    <dgm:pt modelId="{4E74D224-8A85-48C4-B5E5-F5F8D98DDD30}" type="parTrans" cxnId="{4FA383D8-2A5B-4799-BAB6-9AF773288CEA}">
      <dgm:prSet/>
      <dgm:spPr/>
      <dgm:t>
        <a:bodyPr/>
        <a:lstStyle/>
        <a:p>
          <a:endParaRPr lang="pl-PL"/>
        </a:p>
      </dgm:t>
    </dgm:pt>
    <dgm:pt modelId="{BDE7C9A6-877B-4512-9264-8E4E72C55418}" type="sibTrans" cxnId="{4FA383D8-2A5B-4799-BAB6-9AF773288CEA}">
      <dgm:prSet/>
      <dgm:spPr/>
      <dgm:t>
        <a:bodyPr/>
        <a:lstStyle/>
        <a:p>
          <a:endParaRPr lang="pl-PL"/>
        </a:p>
      </dgm:t>
    </dgm:pt>
    <dgm:pt modelId="{8A6EBFBB-9C9F-4FE1-A572-72BF245F8500}">
      <dgm:prSet phldrT="[Tekst]"/>
      <dgm:spPr/>
      <dgm:t>
        <a:bodyPr/>
        <a:lstStyle/>
        <a:p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Techniki  oceniania</a:t>
          </a:r>
        </a:p>
      </dgm:t>
    </dgm:pt>
    <dgm:pt modelId="{1D309F08-F4BA-4EDF-9F26-7AFF5A9D7B4C}" type="parTrans" cxnId="{DC1145DB-1607-4397-8247-906E88DC1A57}">
      <dgm:prSet/>
      <dgm:spPr/>
      <dgm:t>
        <a:bodyPr/>
        <a:lstStyle/>
        <a:p>
          <a:endParaRPr lang="pl-PL"/>
        </a:p>
      </dgm:t>
    </dgm:pt>
    <dgm:pt modelId="{0D4E69E5-29D3-4941-B8E1-5BA694740341}" type="sibTrans" cxnId="{DC1145DB-1607-4397-8247-906E88DC1A57}">
      <dgm:prSet/>
      <dgm:spPr/>
      <dgm:t>
        <a:bodyPr/>
        <a:lstStyle/>
        <a:p>
          <a:endParaRPr lang="pl-PL"/>
        </a:p>
      </dgm:t>
    </dgm:pt>
    <dgm:pt modelId="{D2ED39DB-5560-4EE5-AB83-1A1978343F42}">
      <dgm:prSet phldrT="[Tekst]"/>
      <dgm:spPr/>
      <dgm:t>
        <a:bodyPr/>
        <a:lstStyle/>
        <a:p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Podmioty oceniania</a:t>
          </a:r>
        </a:p>
      </dgm:t>
    </dgm:pt>
    <dgm:pt modelId="{4D36100E-744E-46CC-85B8-F33C7F60E877}" type="parTrans" cxnId="{059ECCB4-19D5-4332-AE47-8852F7BD759E}">
      <dgm:prSet/>
      <dgm:spPr/>
      <dgm:t>
        <a:bodyPr/>
        <a:lstStyle/>
        <a:p>
          <a:endParaRPr lang="pl-PL"/>
        </a:p>
      </dgm:t>
    </dgm:pt>
    <dgm:pt modelId="{42B8AB67-0334-4994-A316-D9DA6ADE6A4F}" type="sibTrans" cxnId="{059ECCB4-19D5-4332-AE47-8852F7BD759E}">
      <dgm:prSet/>
      <dgm:spPr/>
      <dgm:t>
        <a:bodyPr/>
        <a:lstStyle/>
        <a:p>
          <a:endParaRPr lang="pl-PL"/>
        </a:p>
      </dgm:t>
    </dgm:pt>
    <dgm:pt modelId="{B137D6D3-C3FD-4EFA-A9AA-31D846FCA523}">
      <dgm:prSet phldrT="[Tekst]" custT="1"/>
      <dgm:spPr/>
      <dgm:t>
        <a:bodyPr/>
        <a:lstStyle/>
        <a:p>
          <a:r>
            <a:rPr lang="pl-PL" sz="1500" dirty="0">
              <a:latin typeface="Times New Roman" panose="02020603050405020304" pitchFamily="18" charset="0"/>
              <a:cs typeface="Times New Roman" panose="02020603050405020304" pitchFamily="18" charset="0"/>
            </a:rPr>
            <a:t>Procedury oceniania</a:t>
          </a:r>
        </a:p>
      </dgm:t>
    </dgm:pt>
    <dgm:pt modelId="{41A30556-8131-4330-AA39-13F5EC7B032A}" type="parTrans" cxnId="{9B62340B-122B-41BD-9579-3C30E9328642}">
      <dgm:prSet/>
      <dgm:spPr/>
      <dgm:t>
        <a:bodyPr/>
        <a:lstStyle/>
        <a:p>
          <a:endParaRPr lang="pl-PL"/>
        </a:p>
      </dgm:t>
    </dgm:pt>
    <dgm:pt modelId="{2B158E97-8AE6-403C-8E5E-9F322A12493E}" type="sibTrans" cxnId="{9B62340B-122B-41BD-9579-3C30E9328642}">
      <dgm:prSet/>
      <dgm:spPr/>
      <dgm:t>
        <a:bodyPr/>
        <a:lstStyle/>
        <a:p>
          <a:endParaRPr lang="pl-PL"/>
        </a:p>
      </dgm:t>
    </dgm:pt>
    <dgm:pt modelId="{3BE52187-35F9-4F8D-A17C-E26F61A0A1F7}">
      <dgm:prSet phldrT="[Tekst]"/>
      <dgm:spPr/>
      <dgm:t>
        <a:bodyPr/>
        <a:lstStyle/>
        <a:p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Cele oceniania</a:t>
          </a:r>
        </a:p>
      </dgm:t>
    </dgm:pt>
    <dgm:pt modelId="{D8C178EE-1D65-4549-9168-A13A859D7FAA}" type="parTrans" cxnId="{FC21AE0A-CF6F-4F05-9026-D2EE940A108A}">
      <dgm:prSet/>
      <dgm:spPr/>
      <dgm:t>
        <a:bodyPr/>
        <a:lstStyle/>
        <a:p>
          <a:endParaRPr lang="pl-PL"/>
        </a:p>
      </dgm:t>
    </dgm:pt>
    <dgm:pt modelId="{610D044F-908A-4CC9-8A6D-576F75DB4525}" type="sibTrans" cxnId="{FC21AE0A-CF6F-4F05-9026-D2EE940A108A}">
      <dgm:prSet/>
      <dgm:spPr/>
      <dgm:t>
        <a:bodyPr/>
        <a:lstStyle/>
        <a:p>
          <a:endParaRPr lang="pl-PL"/>
        </a:p>
      </dgm:t>
    </dgm:pt>
    <dgm:pt modelId="{CBDC362F-3FA8-4B09-B10A-C8B0E310C7DC}">
      <dgm:prSet phldrT="[Tekst]"/>
      <dgm:spPr/>
      <dgm:t>
        <a:bodyPr/>
        <a:lstStyle/>
        <a:p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Kryteria oceniania</a:t>
          </a:r>
        </a:p>
      </dgm:t>
    </dgm:pt>
    <dgm:pt modelId="{7A8269DA-24DC-45E7-A459-599ACD6E3F66}" type="parTrans" cxnId="{AE7DE8F8-31E2-4F8D-865F-EE3EF261DB88}">
      <dgm:prSet/>
      <dgm:spPr/>
      <dgm:t>
        <a:bodyPr/>
        <a:lstStyle/>
        <a:p>
          <a:endParaRPr lang="pl-PL"/>
        </a:p>
      </dgm:t>
    </dgm:pt>
    <dgm:pt modelId="{470996FD-B9D2-4519-805D-890CC6CEFC60}" type="sibTrans" cxnId="{AE7DE8F8-31E2-4F8D-865F-EE3EF261DB88}">
      <dgm:prSet/>
      <dgm:spPr/>
      <dgm:t>
        <a:bodyPr/>
        <a:lstStyle/>
        <a:p>
          <a:endParaRPr lang="pl-PL"/>
        </a:p>
      </dgm:t>
    </dgm:pt>
    <dgm:pt modelId="{BAA75F16-9D42-4C95-96C4-79B86C3B4153}" type="pres">
      <dgm:prSet presAssocID="{4A24A325-21C0-4CF4-B838-3D5367C99D9B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3553242B-E173-414D-8589-6FA7360311B6}" type="pres">
      <dgm:prSet presAssocID="{3093383C-3E09-43D5-9031-FEABBA006AB1}" presName="centerShape" presStyleLbl="node0" presStyleIdx="0" presStyleCnt="1"/>
      <dgm:spPr/>
    </dgm:pt>
    <dgm:pt modelId="{635F9150-8E32-4E4C-B7F6-6FE377722E69}" type="pres">
      <dgm:prSet presAssocID="{4E74D224-8A85-48C4-B5E5-F5F8D98DDD30}" presName="parTrans" presStyleLbl="sibTrans2D1" presStyleIdx="0" presStyleCnt="6"/>
      <dgm:spPr/>
    </dgm:pt>
    <dgm:pt modelId="{8FB48F8A-B5B9-41B7-993E-587F160BA7B4}" type="pres">
      <dgm:prSet presAssocID="{4E74D224-8A85-48C4-B5E5-F5F8D98DDD30}" presName="connectorText" presStyleLbl="sibTrans2D1" presStyleIdx="0" presStyleCnt="6"/>
      <dgm:spPr/>
    </dgm:pt>
    <dgm:pt modelId="{E8296944-9FE9-40F6-ADC9-D49AC1F93278}" type="pres">
      <dgm:prSet presAssocID="{A8331FBF-6EBE-4C49-A8AF-9EA5DEDF82EC}" presName="node" presStyleLbl="node1" presStyleIdx="0" presStyleCnt="6">
        <dgm:presLayoutVars>
          <dgm:bulletEnabled val="1"/>
        </dgm:presLayoutVars>
      </dgm:prSet>
      <dgm:spPr/>
    </dgm:pt>
    <dgm:pt modelId="{E2F5DDE2-D549-4B4F-BAAE-3EBEFCCB5625}" type="pres">
      <dgm:prSet presAssocID="{1D309F08-F4BA-4EDF-9F26-7AFF5A9D7B4C}" presName="parTrans" presStyleLbl="sibTrans2D1" presStyleIdx="1" presStyleCnt="6"/>
      <dgm:spPr/>
    </dgm:pt>
    <dgm:pt modelId="{5AE53A16-DD12-4663-9E34-298BF3D53855}" type="pres">
      <dgm:prSet presAssocID="{1D309F08-F4BA-4EDF-9F26-7AFF5A9D7B4C}" presName="connectorText" presStyleLbl="sibTrans2D1" presStyleIdx="1" presStyleCnt="6"/>
      <dgm:spPr/>
    </dgm:pt>
    <dgm:pt modelId="{7D955E83-F3A2-4F68-9B7D-1182B6C04D0C}" type="pres">
      <dgm:prSet presAssocID="{8A6EBFBB-9C9F-4FE1-A572-72BF245F8500}" presName="node" presStyleLbl="node1" presStyleIdx="1" presStyleCnt="6">
        <dgm:presLayoutVars>
          <dgm:bulletEnabled val="1"/>
        </dgm:presLayoutVars>
      </dgm:prSet>
      <dgm:spPr/>
    </dgm:pt>
    <dgm:pt modelId="{0F93C85A-C50E-445B-A3C1-1AAB76F5A5FA}" type="pres">
      <dgm:prSet presAssocID="{D8C178EE-1D65-4549-9168-A13A859D7FAA}" presName="parTrans" presStyleLbl="sibTrans2D1" presStyleIdx="2" presStyleCnt="6"/>
      <dgm:spPr/>
    </dgm:pt>
    <dgm:pt modelId="{9D8A9528-F79D-4F26-BE81-C4738641B3AE}" type="pres">
      <dgm:prSet presAssocID="{D8C178EE-1D65-4549-9168-A13A859D7FAA}" presName="connectorText" presStyleLbl="sibTrans2D1" presStyleIdx="2" presStyleCnt="6"/>
      <dgm:spPr/>
    </dgm:pt>
    <dgm:pt modelId="{EEF9A684-6A3A-4747-A528-801A2FDC9687}" type="pres">
      <dgm:prSet presAssocID="{3BE52187-35F9-4F8D-A17C-E26F61A0A1F7}" presName="node" presStyleLbl="node1" presStyleIdx="2" presStyleCnt="6">
        <dgm:presLayoutVars>
          <dgm:bulletEnabled val="1"/>
        </dgm:presLayoutVars>
      </dgm:prSet>
      <dgm:spPr/>
    </dgm:pt>
    <dgm:pt modelId="{B6574FD6-5FF2-4DCD-B4A4-C82F1100A355}" type="pres">
      <dgm:prSet presAssocID="{4D36100E-744E-46CC-85B8-F33C7F60E877}" presName="parTrans" presStyleLbl="sibTrans2D1" presStyleIdx="3" presStyleCnt="6"/>
      <dgm:spPr/>
    </dgm:pt>
    <dgm:pt modelId="{B2B5E11C-CE1B-4E58-B7A5-375858015B53}" type="pres">
      <dgm:prSet presAssocID="{4D36100E-744E-46CC-85B8-F33C7F60E877}" presName="connectorText" presStyleLbl="sibTrans2D1" presStyleIdx="3" presStyleCnt="6"/>
      <dgm:spPr/>
    </dgm:pt>
    <dgm:pt modelId="{5EFCD2C9-EB8E-4941-BF15-57CE4BB88669}" type="pres">
      <dgm:prSet presAssocID="{D2ED39DB-5560-4EE5-AB83-1A1978343F42}" presName="node" presStyleLbl="node1" presStyleIdx="3" presStyleCnt="6">
        <dgm:presLayoutVars>
          <dgm:bulletEnabled val="1"/>
        </dgm:presLayoutVars>
      </dgm:prSet>
      <dgm:spPr/>
    </dgm:pt>
    <dgm:pt modelId="{B5B933C6-3FFE-4C3B-92D0-B60B15BE00D1}" type="pres">
      <dgm:prSet presAssocID="{41A30556-8131-4330-AA39-13F5EC7B032A}" presName="parTrans" presStyleLbl="sibTrans2D1" presStyleIdx="4" presStyleCnt="6"/>
      <dgm:spPr/>
    </dgm:pt>
    <dgm:pt modelId="{8D8D8AC9-B81B-4648-BC18-C3EFCAC3580E}" type="pres">
      <dgm:prSet presAssocID="{41A30556-8131-4330-AA39-13F5EC7B032A}" presName="connectorText" presStyleLbl="sibTrans2D1" presStyleIdx="4" presStyleCnt="6"/>
      <dgm:spPr/>
    </dgm:pt>
    <dgm:pt modelId="{DC3E6036-117A-47E4-8271-18E2B851EC28}" type="pres">
      <dgm:prSet presAssocID="{B137D6D3-C3FD-4EFA-A9AA-31D846FCA523}" presName="node" presStyleLbl="node1" presStyleIdx="4" presStyleCnt="6">
        <dgm:presLayoutVars>
          <dgm:bulletEnabled val="1"/>
        </dgm:presLayoutVars>
      </dgm:prSet>
      <dgm:spPr/>
    </dgm:pt>
    <dgm:pt modelId="{7B2911B2-FACC-441D-BC47-3044D0777CD7}" type="pres">
      <dgm:prSet presAssocID="{7A8269DA-24DC-45E7-A459-599ACD6E3F66}" presName="parTrans" presStyleLbl="sibTrans2D1" presStyleIdx="5" presStyleCnt="6"/>
      <dgm:spPr/>
    </dgm:pt>
    <dgm:pt modelId="{AF7B7861-9A10-484D-B7ED-EDA08008DA6B}" type="pres">
      <dgm:prSet presAssocID="{7A8269DA-24DC-45E7-A459-599ACD6E3F66}" presName="connectorText" presStyleLbl="sibTrans2D1" presStyleIdx="5" presStyleCnt="6"/>
      <dgm:spPr/>
    </dgm:pt>
    <dgm:pt modelId="{7212A1F2-2F29-4F50-8268-3D1CE106F572}" type="pres">
      <dgm:prSet presAssocID="{CBDC362F-3FA8-4B09-B10A-C8B0E310C7DC}" presName="node" presStyleLbl="node1" presStyleIdx="5" presStyleCnt="6">
        <dgm:presLayoutVars>
          <dgm:bulletEnabled val="1"/>
        </dgm:presLayoutVars>
      </dgm:prSet>
      <dgm:spPr/>
    </dgm:pt>
  </dgm:ptLst>
  <dgm:cxnLst>
    <dgm:cxn modelId="{FC21AE0A-CF6F-4F05-9026-D2EE940A108A}" srcId="{3093383C-3E09-43D5-9031-FEABBA006AB1}" destId="{3BE52187-35F9-4F8D-A17C-E26F61A0A1F7}" srcOrd="2" destOrd="0" parTransId="{D8C178EE-1D65-4549-9168-A13A859D7FAA}" sibTransId="{610D044F-908A-4CC9-8A6D-576F75DB4525}"/>
    <dgm:cxn modelId="{9B62340B-122B-41BD-9579-3C30E9328642}" srcId="{3093383C-3E09-43D5-9031-FEABBA006AB1}" destId="{B137D6D3-C3FD-4EFA-A9AA-31D846FCA523}" srcOrd="4" destOrd="0" parTransId="{41A30556-8131-4330-AA39-13F5EC7B032A}" sibTransId="{2B158E97-8AE6-403C-8E5E-9F322A12493E}"/>
    <dgm:cxn modelId="{AC35F613-78B7-45ED-A2AA-6D43B797FFEB}" type="presOf" srcId="{41A30556-8131-4330-AA39-13F5EC7B032A}" destId="{B5B933C6-3FFE-4C3B-92D0-B60B15BE00D1}" srcOrd="0" destOrd="0" presId="urn:microsoft.com/office/officeart/2005/8/layout/radial5"/>
    <dgm:cxn modelId="{A598BB14-1FB9-41F5-BB05-89EA2C6DD1E9}" type="presOf" srcId="{3093383C-3E09-43D5-9031-FEABBA006AB1}" destId="{3553242B-E173-414D-8589-6FA7360311B6}" srcOrd="0" destOrd="0" presId="urn:microsoft.com/office/officeart/2005/8/layout/radial5"/>
    <dgm:cxn modelId="{44F38226-E5AC-45D7-B6E1-B7F73122B432}" type="presOf" srcId="{D8C178EE-1D65-4549-9168-A13A859D7FAA}" destId="{9D8A9528-F79D-4F26-BE81-C4738641B3AE}" srcOrd="1" destOrd="0" presId="urn:microsoft.com/office/officeart/2005/8/layout/radial5"/>
    <dgm:cxn modelId="{9FE4962F-F034-487A-84F7-2DB26AD881EC}" type="presOf" srcId="{4D36100E-744E-46CC-85B8-F33C7F60E877}" destId="{B6574FD6-5FF2-4DCD-B4A4-C82F1100A355}" srcOrd="0" destOrd="0" presId="urn:microsoft.com/office/officeart/2005/8/layout/radial5"/>
    <dgm:cxn modelId="{26D7F230-EC91-451F-AA39-697808865FC1}" srcId="{4A24A325-21C0-4CF4-B838-3D5367C99D9B}" destId="{3093383C-3E09-43D5-9031-FEABBA006AB1}" srcOrd="0" destOrd="0" parTransId="{57B0076D-BD57-4469-A0AE-AF14DB1C5CDB}" sibTransId="{0BD14789-EDF9-4575-8A0A-C230CB4188FA}"/>
    <dgm:cxn modelId="{63B72068-85A9-49DB-86FE-2752B9CA00CE}" type="presOf" srcId="{B137D6D3-C3FD-4EFA-A9AA-31D846FCA523}" destId="{DC3E6036-117A-47E4-8271-18E2B851EC28}" srcOrd="0" destOrd="0" presId="urn:microsoft.com/office/officeart/2005/8/layout/radial5"/>
    <dgm:cxn modelId="{560A7F4E-749B-4DA0-92D4-2BC15BBBB5E5}" type="presOf" srcId="{D2ED39DB-5560-4EE5-AB83-1A1978343F42}" destId="{5EFCD2C9-EB8E-4941-BF15-57CE4BB88669}" srcOrd="0" destOrd="0" presId="urn:microsoft.com/office/officeart/2005/8/layout/radial5"/>
    <dgm:cxn modelId="{638FFF6F-E492-4A76-8C5B-DF47FF261D89}" type="presOf" srcId="{D8C178EE-1D65-4549-9168-A13A859D7FAA}" destId="{0F93C85A-C50E-445B-A3C1-1AAB76F5A5FA}" srcOrd="0" destOrd="0" presId="urn:microsoft.com/office/officeart/2005/8/layout/radial5"/>
    <dgm:cxn modelId="{F917ED7B-145D-43AB-BDD6-781E3E4A20FA}" type="presOf" srcId="{8A6EBFBB-9C9F-4FE1-A572-72BF245F8500}" destId="{7D955E83-F3A2-4F68-9B7D-1182B6C04D0C}" srcOrd="0" destOrd="0" presId="urn:microsoft.com/office/officeart/2005/8/layout/radial5"/>
    <dgm:cxn modelId="{CF91D97C-A73D-4175-AA76-36BD5CFEDAE7}" type="presOf" srcId="{7A8269DA-24DC-45E7-A459-599ACD6E3F66}" destId="{7B2911B2-FACC-441D-BC47-3044D0777CD7}" srcOrd="0" destOrd="0" presId="urn:microsoft.com/office/officeart/2005/8/layout/radial5"/>
    <dgm:cxn modelId="{5548D280-1000-4C67-BE86-0B8361010AB3}" type="presOf" srcId="{4E74D224-8A85-48C4-B5E5-F5F8D98DDD30}" destId="{635F9150-8E32-4E4C-B7F6-6FE377722E69}" srcOrd="0" destOrd="0" presId="urn:microsoft.com/office/officeart/2005/8/layout/radial5"/>
    <dgm:cxn modelId="{FF965E8D-84E8-4E21-A529-397F71D4DA41}" type="presOf" srcId="{7A8269DA-24DC-45E7-A459-599ACD6E3F66}" destId="{AF7B7861-9A10-484D-B7ED-EDA08008DA6B}" srcOrd="1" destOrd="0" presId="urn:microsoft.com/office/officeart/2005/8/layout/radial5"/>
    <dgm:cxn modelId="{B4A2759D-5C44-471F-8996-300EE078372B}" type="presOf" srcId="{1D309F08-F4BA-4EDF-9F26-7AFF5A9D7B4C}" destId="{5AE53A16-DD12-4663-9E34-298BF3D53855}" srcOrd="1" destOrd="0" presId="urn:microsoft.com/office/officeart/2005/8/layout/radial5"/>
    <dgm:cxn modelId="{7867A79E-5083-4EB4-BB59-B6D96F79F21B}" type="presOf" srcId="{3BE52187-35F9-4F8D-A17C-E26F61A0A1F7}" destId="{EEF9A684-6A3A-4747-A528-801A2FDC9687}" srcOrd="0" destOrd="0" presId="urn:microsoft.com/office/officeart/2005/8/layout/radial5"/>
    <dgm:cxn modelId="{093DB3A9-2897-4409-A6BC-843419D469E3}" type="presOf" srcId="{CBDC362F-3FA8-4B09-B10A-C8B0E310C7DC}" destId="{7212A1F2-2F29-4F50-8268-3D1CE106F572}" srcOrd="0" destOrd="0" presId="urn:microsoft.com/office/officeart/2005/8/layout/radial5"/>
    <dgm:cxn modelId="{696230B1-CAEC-4DE0-BE12-3303C0F0D630}" type="presOf" srcId="{A8331FBF-6EBE-4C49-A8AF-9EA5DEDF82EC}" destId="{E8296944-9FE9-40F6-ADC9-D49AC1F93278}" srcOrd="0" destOrd="0" presId="urn:microsoft.com/office/officeart/2005/8/layout/radial5"/>
    <dgm:cxn modelId="{059ECCB4-19D5-4332-AE47-8852F7BD759E}" srcId="{3093383C-3E09-43D5-9031-FEABBA006AB1}" destId="{D2ED39DB-5560-4EE5-AB83-1A1978343F42}" srcOrd="3" destOrd="0" parTransId="{4D36100E-744E-46CC-85B8-F33C7F60E877}" sibTransId="{42B8AB67-0334-4994-A316-D9DA6ADE6A4F}"/>
    <dgm:cxn modelId="{A96D57D2-B1FB-4C27-B2BB-28C54A649C42}" type="presOf" srcId="{41A30556-8131-4330-AA39-13F5EC7B032A}" destId="{8D8D8AC9-B81B-4648-BC18-C3EFCAC3580E}" srcOrd="1" destOrd="0" presId="urn:microsoft.com/office/officeart/2005/8/layout/radial5"/>
    <dgm:cxn modelId="{A8E94CD4-A2C3-4581-80C8-E439BB5C3A1C}" type="presOf" srcId="{4D36100E-744E-46CC-85B8-F33C7F60E877}" destId="{B2B5E11C-CE1B-4E58-B7A5-375858015B53}" srcOrd="1" destOrd="0" presId="urn:microsoft.com/office/officeart/2005/8/layout/radial5"/>
    <dgm:cxn modelId="{4FA383D8-2A5B-4799-BAB6-9AF773288CEA}" srcId="{3093383C-3E09-43D5-9031-FEABBA006AB1}" destId="{A8331FBF-6EBE-4C49-A8AF-9EA5DEDF82EC}" srcOrd="0" destOrd="0" parTransId="{4E74D224-8A85-48C4-B5E5-F5F8D98DDD30}" sibTransId="{BDE7C9A6-877B-4512-9264-8E4E72C55418}"/>
    <dgm:cxn modelId="{DC1145DB-1607-4397-8247-906E88DC1A57}" srcId="{3093383C-3E09-43D5-9031-FEABBA006AB1}" destId="{8A6EBFBB-9C9F-4FE1-A572-72BF245F8500}" srcOrd="1" destOrd="0" parTransId="{1D309F08-F4BA-4EDF-9F26-7AFF5A9D7B4C}" sibTransId="{0D4E69E5-29D3-4941-B8E1-5BA694740341}"/>
    <dgm:cxn modelId="{19BA31DC-D47C-4607-8B5D-2B873B85700B}" type="presOf" srcId="{4E74D224-8A85-48C4-B5E5-F5F8D98DDD30}" destId="{8FB48F8A-B5B9-41B7-993E-587F160BA7B4}" srcOrd="1" destOrd="0" presId="urn:microsoft.com/office/officeart/2005/8/layout/radial5"/>
    <dgm:cxn modelId="{AE7DE8F8-31E2-4F8D-865F-EE3EF261DB88}" srcId="{3093383C-3E09-43D5-9031-FEABBA006AB1}" destId="{CBDC362F-3FA8-4B09-B10A-C8B0E310C7DC}" srcOrd="5" destOrd="0" parTransId="{7A8269DA-24DC-45E7-A459-599ACD6E3F66}" sibTransId="{470996FD-B9D2-4519-805D-890CC6CEFC60}"/>
    <dgm:cxn modelId="{50212CF9-C622-4CF3-B659-93A9F91AFFA2}" type="presOf" srcId="{4A24A325-21C0-4CF4-B838-3D5367C99D9B}" destId="{BAA75F16-9D42-4C95-96C4-79B86C3B4153}" srcOrd="0" destOrd="0" presId="urn:microsoft.com/office/officeart/2005/8/layout/radial5"/>
    <dgm:cxn modelId="{FB1AFAFD-CCCE-46AC-A99F-71426B31B77B}" type="presOf" srcId="{1D309F08-F4BA-4EDF-9F26-7AFF5A9D7B4C}" destId="{E2F5DDE2-D549-4B4F-BAAE-3EBEFCCB5625}" srcOrd="0" destOrd="0" presId="urn:microsoft.com/office/officeart/2005/8/layout/radial5"/>
    <dgm:cxn modelId="{650369FB-84F0-4967-B0DB-A9EA4A3C560A}" type="presParOf" srcId="{BAA75F16-9D42-4C95-96C4-79B86C3B4153}" destId="{3553242B-E173-414D-8589-6FA7360311B6}" srcOrd="0" destOrd="0" presId="urn:microsoft.com/office/officeart/2005/8/layout/radial5"/>
    <dgm:cxn modelId="{934AC0E1-D149-4FB4-A1F6-59A93B0DAE0D}" type="presParOf" srcId="{BAA75F16-9D42-4C95-96C4-79B86C3B4153}" destId="{635F9150-8E32-4E4C-B7F6-6FE377722E69}" srcOrd="1" destOrd="0" presId="urn:microsoft.com/office/officeart/2005/8/layout/radial5"/>
    <dgm:cxn modelId="{7A35A159-E59F-4D32-93BD-C17F56B46050}" type="presParOf" srcId="{635F9150-8E32-4E4C-B7F6-6FE377722E69}" destId="{8FB48F8A-B5B9-41B7-993E-587F160BA7B4}" srcOrd="0" destOrd="0" presId="urn:microsoft.com/office/officeart/2005/8/layout/radial5"/>
    <dgm:cxn modelId="{1A3DFDBE-9A8B-40E8-8CDA-B75484D7BAD0}" type="presParOf" srcId="{BAA75F16-9D42-4C95-96C4-79B86C3B4153}" destId="{E8296944-9FE9-40F6-ADC9-D49AC1F93278}" srcOrd="2" destOrd="0" presId="urn:microsoft.com/office/officeart/2005/8/layout/radial5"/>
    <dgm:cxn modelId="{2B436607-E64A-4441-A417-1D1A34796323}" type="presParOf" srcId="{BAA75F16-9D42-4C95-96C4-79B86C3B4153}" destId="{E2F5DDE2-D549-4B4F-BAAE-3EBEFCCB5625}" srcOrd="3" destOrd="0" presId="urn:microsoft.com/office/officeart/2005/8/layout/radial5"/>
    <dgm:cxn modelId="{3BC6A29D-9E55-4269-8FFE-A9091FA2BC24}" type="presParOf" srcId="{E2F5DDE2-D549-4B4F-BAAE-3EBEFCCB5625}" destId="{5AE53A16-DD12-4663-9E34-298BF3D53855}" srcOrd="0" destOrd="0" presId="urn:microsoft.com/office/officeart/2005/8/layout/radial5"/>
    <dgm:cxn modelId="{42C72F5F-C9F7-466A-BE0F-003E1FCAF7BE}" type="presParOf" srcId="{BAA75F16-9D42-4C95-96C4-79B86C3B4153}" destId="{7D955E83-F3A2-4F68-9B7D-1182B6C04D0C}" srcOrd="4" destOrd="0" presId="urn:microsoft.com/office/officeart/2005/8/layout/radial5"/>
    <dgm:cxn modelId="{C3558B1F-13EF-484E-A01E-5623983D9B81}" type="presParOf" srcId="{BAA75F16-9D42-4C95-96C4-79B86C3B4153}" destId="{0F93C85A-C50E-445B-A3C1-1AAB76F5A5FA}" srcOrd="5" destOrd="0" presId="urn:microsoft.com/office/officeart/2005/8/layout/radial5"/>
    <dgm:cxn modelId="{33397EBC-CDD1-4E94-ABB1-F865AD2004C7}" type="presParOf" srcId="{0F93C85A-C50E-445B-A3C1-1AAB76F5A5FA}" destId="{9D8A9528-F79D-4F26-BE81-C4738641B3AE}" srcOrd="0" destOrd="0" presId="urn:microsoft.com/office/officeart/2005/8/layout/radial5"/>
    <dgm:cxn modelId="{8A5FBA4F-D5BD-4126-89B1-E5EB73F80F3F}" type="presParOf" srcId="{BAA75F16-9D42-4C95-96C4-79B86C3B4153}" destId="{EEF9A684-6A3A-4747-A528-801A2FDC9687}" srcOrd="6" destOrd="0" presId="urn:microsoft.com/office/officeart/2005/8/layout/radial5"/>
    <dgm:cxn modelId="{5B384DCD-7F12-4B8E-9A42-74E02CA451D5}" type="presParOf" srcId="{BAA75F16-9D42-4C95-96C4-79B86C3B4153}" destId="{B6574FD6-5FF2-4DCD-B4A4-C82F1100A355}" srcOrd="7" destOrd="0" presId="urn:microsoft.com/office/officeart/2005/8/layout/radial5"/>
    <dgm:cxn modelId="{9C4F7293-A68B-4E3C-B0D9-07F113634F9A}" type="presParOf" srcId="{B6574FD6-5FF2-4DCD-B4A4-C82F1100A355}" destId="{B2B5E11C-CE1B-4E58-B7A5-375858015B53}" srcOrd="0" destOrd="0" presId="urn:microsoft.com/office/officeart/2005/8/layout/radial5"/>
    <dgm:cxn modelId="{F1DE4EA9-C6B2-42D1-8228-E99A547E4E73}" type="presParOf" srcId="{BAA75F16-9D42-4C95-96C4-79B86C3B4153}" destId="{5EFCD2C9-EB8E-4941-BF15-57CE4BB88669}" srcOrd="8" destOrd="0" presId="urn:microsoft.com/office/officeart/2005/8/layout/radial5"/>
    <dgm:cxn modelId="{73069C5F-3273-4B6B-8A43-FF6A60CC2B9E}" type="presParOf" srcId="{BAA75F16-9D42-4C95-96C4-79B86C3B4153}" destId="{B5B933C6-3FFE-4C3B-92D0-B60B15BE00D1}" srcOrd="9" destOrd="0" presId="urn:microsoft.com/office/officeart/2005/8/layout/radial5"/>
    <dgm:cxn modelId="{D05F82BE-A5E2-42D6-BFE0-1DA3802EE64A}" type="presParOf" srcId="{B5B933C6-3FFE-4C3B-92D0-B60B15BE00D1}" destId="{8D8D8AC9-B81B-4648-BC18-C3EFCAC3580E}" srcOrd="0" destOrd="0" presId="urn:microsoft.com/office/officeart/2005/8/layout/radial5"/>
    <dgm:cxn modelId="{F747204E-4F4E-4DD0-9464-3712EDB22D40}" type="presParOf" srcId="{BAA75F16-9D42-4C95-96C4-79B86C3B4153}" destId="{DC3E6036-117A-47E4-8271-18E2B851EC28}" srcOrd="10" destOrd="0" presId="urn:microsoft.com/office/officeart/2005/8/layout/radial5"/>
    <dgm:cxn modelId="{3D6892B1-C39E-47A9-9430-510B81D84706}" type="presParOf" srcId="{BAA75F16-9D42-4C95-96C4-79B86C3B4153}" destId="{7B2911B2-FACC-441D-BC47-3044D0777CD7}" srcOrd="11" destOrd="0" presId="urn:microsoft.com/office/officeart/2005/8/layout/radial5"/>
    <dgm:cxn modelId="{7AF0A20C-5320-4FBA-BD7D-6EDABA7DC922}" type="presParOf" srcId="{7B2911B2-FACC-441D-BC47-3044D0777CD7}" destId="{AF7B7861-9A10-484D-B7ED-EDA08008DA6B}" srcOrd="0" destOrd="0" presId="urn:microsoft.com/office/officeart/2005/8/layout/radial5"/>
    <dgm:cxn modelId="{EB04C96B-2B32-47FF-A5C1-EB034F3996F3}" type="presParOf" srcId="{BAA75F16-9D42-4C95-96C4-79B86C3B4153}" destId="{7212A1F2-2F29-4F50-8268-3D1CE106F572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76E7341-5A71-46C8-805D-93E57F01F5C2}" type="doc">
      <dgm:prSet loTypeId="urn:microsoft.com/office/officeart/2005/8/layout/cycle5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pl-PL"/>
        </a:p>
      </dgm:t>
    </dgm:pt>
    <dgm:pt modelId="{6FA7388D-7AF5-499C-9859-B6EACC4E4E77}">
      <dgm:prSet phldrT="[Tekst]" custT="1"/>
      <dgm:spPr/>
      <dgm:t>
        <a:bodyPr/>
        <a:lstStyle/>
        <a:p>
          <a:r>
            <a:rPr lang="pl-PL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1. Wystąpienie przyczyny uzasadniających zwolnienie </a:t>
          </a:r>
        </a:p>
      </dgm:t>
    </dgm:pt>
    <dgm:pt modelId="{44BF9F93-3175-49B7-9D0F-714300D8580D}" type="parTrans" cxnId="{B99CA4DA-5EF5-4036-A06D-12FD43EBDE4D}">
      <dgm:prSet/>
      <dgm:spPr/>
      <dgm:t>
        <a:bodyPr/>
        <a:lstStyle/>
        <a:p>
          <a:endParaRPr lang="pl-PL"/>
        </a:p>
      </dgm:t>
    </dgm:pt>
    <dgm:pt modelId="{58EF549E-9E89-412A-9A9B-3BD8971060C8}" type="sibTrans" cxnId="{B99CA4DA-5EF5-4036-A06D-12FD43EBDE4D}">
      <dgm:prSet/>
      <dgm:spPr/>
      <dgm:t>
        <a:bodyPr/>
        <a:lstStyle/>
        <a:p>
          <a:endParaRPr lang="pl-PL"/>
        </a:p>
      </dgm:t>
    </dgm:pt>
    <dgm:pt modelId="{80AD1B92-74D0-4607-AB18-97935757E9A6}">
      <dgm:prSet phldrT="[Tekst]" custT="1"/>
      <dgm:spPr/>
      <dgm:t>
        <a:bodyPr/>
        <a:lstStyle/>
        <a:p>
          <a:r>
            <a:rPr lang="pl-PL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2. Przeprowadzenie selekcji pracowników do zwolnienia </a:t>
          </a:r>
        </a:p>
      </dgm:t>
    </dgm:pt>
    <dgm:pt modelId="{4243FADD-495D-428B-8191-D271CE92E85F}" type="parTrans" cxnId="{EF3C483F-BABB-429D-B857-CC9405CE4DAF}">
      <dgm:prSet/>
      <dgm:spPr/>
      <dgm:t>
        <a:bodyPr/>
        <a:lstStyle/>
        <a:p>
          <a:endParaRPr lang="pl-PL"/>
        </a:p>
      </dgm:t>
    </dgm:pt>
    <dgm:pt modelId="{9AAFAF64-F538-4A99-AAB0-02002D16BC71}" type="sibTrans" cxnId="{EF3C483F-BABB-429D-B857-CC9405CE4DAF}">
      <dgm:prSet/>
      <dgm:spPr/>
      <dgm:t>
        <a:bodyPr/>
        <a:lstStyle/>
        <a:p>
          <a:endParaRPr lang="pl-PL"/>
        </a:p>
      </dgm:t>
    </dgm:pt>
    <dgm:pt modelId="{CC6BEC30-E040-40CA-967F-A6E9B7180D5A}">
      <dgm:prSet phldrT="[Tekst]" custT="1"/>
      <dgm:spPr/>
      <dgm:t>
        <a:bodyPr/>
        <a:lstStyle/>
        <a:p>
          <a:r>
            <a:rPr lang="pl-PL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3. Indywidualne konsultacje z pracownikami </a:t>
          </a:r>
        </a:p>
      </dgm:t>
    </dgm:pt>
    <dgm:pt modelId="{48AA7477-4FEB-40F6-B4FF-D976DCA6EB3C}" type="parTrans" cxnId="{58A4E2BC-6315-407F-89B0-70807C13EE58}">
      <dgm:prSet/>
      <dgm:spPr/>
      <dgm:t>
        <a:bodyPr/>
        <a:lstStyle/>
        <a:p>
          <a:endParaRPr lang="pl-PL"/>
        </a:p>
      </dgm:t>
    </dgm:pt>
    <dgm:pt modelId="{0809E69A-A732-4B27-B96B-10B87245EE3A}" type="sibTrans" cxnId="{58A4E2BC-6315-407F-89B0-70807C13EE58}">
      <dgm:prSet/>
      <dgm:spPr/>
      <dgm:t>
        <a:bodyPr/>
        <a:lstStyle/>
        <a:p>
          <a:endParaRPr lang="pl-PL"/>
        </a:p>
      </dgm:t>
    </dgm:pt>
    <dgm:pt modelId="{2BB943F3-0A13-4C45-8549-180D8339A2C0}">
      <dgm:prSet phldrT="[Tekst]" custT="1"/>
      <dgm:spPr/>
      <dgm:t>
        <a:bodyPr/>
        <a:lstStyle/>
        <a:p>
          <a:r>
            <a:rPr lang="pl-PL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4. Wręczenie wypowiedzenia na piśmie</a:t>
          </a:r>
        </a:p>
      </dgm:t>
    </dgm:pt>
    <dgm:pt modelId="{19CA9B8A-D865-4868-A49C-D540A2DBA450}" type="parTrans" cxnId="{B9575573-C7E3-4BCF-AF59-4A235C0EB804}">
      <dgm:prSet/>
      <dgm:spPr/>
      <dgm:t>
        <a:bodyPr/>
        <a:lstStyle/>
        <a:p>
          <a:endParaRPr lang="pl-PL"/>
        </a:p>
      </dgm:t>
    </dgm:pt>
    <dgm:pt modelId="{91D2A60F-B9C9-43E1-9D91-A6A8D957645C}" type="sibTrans" cxnId="{B9575573-C7E3-4BCF-AF59-4A235C0EB804}">
      <dgm:prSet/>
      <dgm:spPr/>
      <dgm:t>
        <a:bodyPr/>
        <a:lstStyle/>
        <a:p>
          <a:endParaRPr lang="pl-PL"/>
        </a:p>
      </dgm:t>
    </dgm:pt>
    <dgm:pt modelId="{96A40286-474F-4FBA-857B-D308948480EB}">
      <dgm:prSet phldrT="[Tekst]" custT="1"/>
      <dgm:spPr/>
      <dgm:t>
        <a:bodyPr/>
        <a:lstStyle/>
        <a:p>
          <a:r>
            <a:rPr lang="pl-PL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5.Wypłata przewidzianych odpraw </a:t>
          </a:r>
        </a:p>
      </dgm:t>
    </dgm:pt>
    <dgm:pt modelId="{3EBE0D80-5356-4FDF-BAEB-4E8436D6CBAB}" type="parTrans" cxnId="{ABB5ECDE-30B7-4CA5-A0DE-01879DF90F17}">
      <dgm:prSet/>
      <dgm:spPr/>
      <dgm:t>
        <a:bodyPr/>
        <a:lstStyle/>
        <a:p>
          <a:endParaRPr lang="pl-PL"/>
        </a:p>
      </dgm:t>
    </dgm:pt>
    <dgm:pt modelId="{4787D87F-AD61-424D-B50D-9D8B93ABF585}" type="sibTrans" cxnId="{ABB5ECDE-30B7-4CA5-A0DE-01879DF90F17}">
      <dgm:prSet/>
      <dgm:spPr/>
      <dgm:t>
        <a:bodyPr/>
        <a:lstStyle/>
        <a:p>
          <a:endParaRPr lang="pl-PL"/>
        </a:p>
      </dgm:t>
    </dgm:pt>
    <dgm:pt modelId="{C63B97DE-1660-4FDD-BDA6-FB9CB1238CCD}" type="pres">
      <dgm:prSet presAssocID="{C76E7341-5A71-46C8-805D-93E57F01F5C2}" presName="cycle" presStyleCnt="0">
        <dgm:presLayoutVars>
          <dgm:dir/>
          <dgm:resizeHandles val="exact"/>
        </dgm:presLayoutVars>
      </dgm:prSet>
      <dgm:spPr/>
    </dgm:pt>
    <dgm:pt modelId="{2D8F3C13-D4EF-4887-9D84-1CF5960B8CCA}" type="pres">
      <dgm:prSet presAssocID="{6FA7388D-7AF5-499C-9859-B6EACC4E4E77}" presName="node" presStyleLbl="node1" presStyleIdx="0" presStyleCnt="5" custScaleX="117051" custScaleY="87247">
        <dgm:presLayoutVars>
          <dgm:bulletEnabled val="1"/>
        </dgm:presLayoutVars>
      </dgm:prSet>
      <dgm:spPr/>
    </dgm:pt>
    <dgm:pt modelId="{6EE012B6-D749-40A6-A6DD-0DBDFC09E263}" type="pres">
      <dgm:prSet presAssocID="{6FA7388D-7AF5-499C-9859-B6EACC4E4E77}" presName="spNode" presStyleCnt="0"/>
      <dgm:spPr/>
    </dgm:pt>
    <dgm:pt modelId="{2C75CA61-D021-4B64-8DB2-9DD9ED5FEA22}" type="pres">
      <dgm:prSet presAssocID="{58EF549E-9E89-412A-9A9B-3BD8971060C8}" presName="sibTrans" presStyleLbl="sibTrans1D1" presStyleIdx="0" presStyleCnt="5"/>
      <dgm:spPr/>
    </dgm:pt>
    <dgm:pt modelId="{7A228A4F-9831-404A-8729-B5C649799AFC}" type="pres">
      <dgm:prSet presAssocID="{80AD1B92-74D0-4607-AB18-97935757E9A6}" presName="node" presStyleLbl="node1" presStyleIdx="1" presStyleCnt="5" custScaleX="127796" custScaleY="99359">
        <dgm:presLayoutVars>
          <dgm:bulletEnabled val="1"/>
        </dgm:presLayoutVars>
      </dgm:prSet>
      <dgm:spPr/>
    </dgm:pt>
    <dgm:pt modelId="{C4E87013-1FCE-41B1-B1E6-708A138F4BA7}" type="pres">
      <dgm:prSet presAssocID="{80AD1B92-74D0-4607-AB18-97935757E9A6}" presName="spNode" presStyleCnt="0"/>
      <dgm:spPr/>
    </dgm:pt>
    <dgm:pt modelId="{77EDF0E6-CB31-46A5-BAAA-68172FCCFFA8}" type="pres">
      <dgm:prSet presAssocID="{9AAFAF64-F538-4A99-AAB0-02002D16BC71}" presName="sibTrans" presStyleLbl="sibTrans1D1" presStyleIdx="1" presStyleCnt="5"/>
      <dgm:spPr/>
    </dgm:pt>
    <dgm:pt modelId="{8B53FA94-070F-4984-B0D6-EB465118BBA6}" type="pres">
      <dgm:prSet presAssocID="{CC6BEC30-E040-40CA-967F-A6E9B7180D5A}" presName="node" presStyleLbl="node1" presStyleIdx="2" presStyleCnt="5">
        <dgm:presLayoutVars>
          <dgm:bulletEnabled val="1"/>
        </dgm:presLayoutVars>
      </dgm:prSet>
      <dgm:spPr/>
    </dgm:pt>
    <dgm:pt modelId="{5E14E6D8-C04D-40D1-AFF1-0E825139D169}" type="pres">
      <dgm:prSet presAssocID="{CC6BEC30-E040-40CA-967F-A6E9B7180D5A}" presName="spNode" presStyleCnt="0"/>
      <dgm:spPr/>
    </dgm:pt>
    <dgm:pt modelId="{15363196-3D41-4CE6-9F01-E76209A58C64}" type="pres">
      <dgm:prSet presAssocID="{0809E69A-A732-4B27-B96B-10B87245EE3A}" presName="sibTrans" presStyleLbl="sibTrans1D1" presStyleIdx="2" presStyleCnt="5"/>
      <dgm:spPr/>
    </dgm:pt>
    <dgm:pt modelId="{ADDE15D2-651E-4E4D-A2BC-53144FB17F40}" type="pres">
      <dgm:prSet presAssocID="{2BB943F3-0A13-4C45-8549-180D8339A2C0}" presName="node" presStyleLbl="node1" presStyleIdx="3" presStyleCnt="5">
        <dgm:presLayoutVars>
          <dgm:bulletEnabled val="1"/>
        </dgm:presLayoutVars>
      </dgm:prSet>
      <dgm:spPr/>
    </dgm:pt>
    <dgm:pt modelId="{C05A7C9B-6D37-4514-AF81-8C7F96032B8B}" type="pres">
      <dgm:prSet presAssocID="{2BB943F3-0A13-4C45-8549-180D8339A2C0}" presName="spNode" presStyleCnt="0"/>
      <dgm:spPr/>
    </dgm:pt>
    <dgm:pt modelId="{2EFD21F5-4D6F-474F-9412-E475269DE771}" type="pres">
      <dgm:prSet presAssocID="{91D2A60F-B9C9-43E1-9D91-A6A8D957645C}" presName="sibTrans" presStyleLbl="sibTrans1D1" presStyleIdx="3" presStyleCnt="5"/>
      <dgm:spPr/>
    </dgm:pt>
    <dgm:pt modelId="{A2B27172-FC73-48A5-896B-1D07B9062960}" type="pres">
      <dgm:prSet presAssocID="{96A40286-474F-4FBA-857B-D308948480EB}" presName="node" presStyleLbl="node1" presStyleIdx="4" presStyleCnt="5">
        <dgm:presLayoutVars>
          <dgm:bulletEnabled val="1"/>
        </dgm:presLayoutVars>
      </dgm:prSet>
      <dgm:spPr/>
    </dgm:pt>
    <dgm:pt modelId="{ACD80CF4-37CC-49E5-B5FA-A46B1879BC39}" type="pres">
      <dgm:prSet presAssocID="{96A40286-474F-4FBA-857B-D308948480EB}" presName="spNode" presStyleCnt="0"/>
      <dgm:spPr/>
    </dgm:pt>
    <dgm:pt modelId="{BBC85856-5D16-4734-89AC-FEBD906995C9}" type="pres">
      <dgm:prSet presAssocID="{4787D87F-AD61-424D-B50D-9D8B93ABF585}" presName="sibTrans" presStyleLbl="sibTrans1D1" presStyleIdx="4" presStyleCnt="5"/>
      <dgm:spPr/>
    </dgm:pt>
  </dgm:ptLst>
  <dgm:cxnLst>
    <dgm:cxn modelId="{6F8B4315-6134-4475-B2B2-280BEF38EA19}" type="presOf" srcId="{6FA7388D-7AF5-499C-9859-B6EACC4E4E77}" destId="{2D8F3C13-D4EF-4887-9D84-1CF5960B8CCA}" srcOrd="0" destOrd="0" presId="urn:microsoft.com/office/officeart/2005/8/layout/cycle5"/>
    <dgm:cxn modelId="{268E082B-FE87-495B-B1F6-B028B2D5A78E}" type="presOf" srcId="{96A40286-474F-4FBA-857B-D308948480EB}" destId="{A2B27172-FC73-48A5-896B-1D07B9062960}" srcOrd="0" destOrd="0" presId="urn:microsoft.com/office/officeart/2005/8/layout/cycle5"/>
    <dgm:cxn modelId="{EF3C483F-BABB-429D-B857-CC9405CE4DAF}" srcId="{C76E7341-5A71-46C8-805D-93E57F01F5C2}" destId="{80AD1B92-74D0-4607-AB18-97935757E9A6}" srcOrd="1" destOrd="0" parTransId="{4243FADD-495D-428B-8191-D271CE92E85F}" sibTransId="{9AAFAF64-F538-4A99-AAB0-02002D16BC71}"/>
    <dgm:cxn modelId="{F16ACA5D-456E-45DD-A1D1-4B26E7760072}" type="presOf" srcId="{91D2A60F-B9C9-43E1-9D91-A6A8D957645C}" destId="{2EFD21F5-4D6F-474F-9412-E475269DE771}" srcOrd="0" destOrd="0" presId="urn:microsoft.com/office/officeart/2005/8/layout/cycle5"/>
    <dgm:cxn modelId="{3A3FB645-F00D-4310-A080-71346314F8BD}" type="presOf" srcId="{2BB943F3-0A13-4C45-8549-180D8339A2C0}" destId="{ADDE15D2-651E-4E4D-A2BC-53144FB17F40}" srcOrd="0" destOrd="0" presId="urn:microsoft.com/office/officeart/2005/8/layout/cycle5"/>
    <dgm:cxn modelId="{469F864B-186F-45BA-A7E0-E7A5717FBDA8}" type="presOf" srcId="{9AAFAF64-F538-4A99-AAB0-02002D16BC71}" destId="{77EDF0E6-CB31-46A5-BAAA-68172FCCFFA8}" srcOrd="0" destOrd="0" presId="urn:microsoft.com/office/officeart/2005/8/layout/cycle5"/>
    <dgm:cxn modelId="{B9575573-C7E3-4BCF-AF59-4A235C0EB804}" srcId="{C76E7341-5A71-46C8-805D-93E57F01F5C2}" destId="{2BB943F3-0A13-4C45-8549-180D8339A2C0}" srcOrd="3" destOrd="0" parTransId="{19CA9B8A-D865-4868-A49C-D540A2DBA450}" sibTransId="{91D2A60F-B9C9-43E1-9D91-A6A8D957645C}"/>
    <dgm:cxn modelId="{7E4FD654-6FC8-4164-88DA-D0D67CED8804}" type="presOf" srcId="{C76E7341-5A71-46C8-805D-93E57F01F5C2}" destId="{C63B97DE-1660-4FDD-BDA6-FB9CB1238CCD}" srcOrd="0" destOrd="0" presId="urn:microsoft.com/office/officeart/2005/8/layout/cycle5"/>
    <dgm:cxn modelId="{C3FD2755-8052-4D7C-9EAA-1C2F7EF13DB4}" type="presOf" srcId="{80AD1B92-74D0-4607-AB18-97935757E9A6}" destId="{7A228A4F-9831-404A-8729-B5C649799AFC}" srcOrd="0" destOrd="0" presId="urn:microsoft.com/office/officeart/2005/8/layout/cycle5"/>
    <dgm:cxn modelId="{8F8550AD-7F34-4B00-84ED-5351F64663C7}" type="presOf" srcId="{4787D87F-AD61-424D-B50D-9D8B93ABF585}" destId="{BBC85856-5D16-4734-89AC-FEBD906995C9}" srcOrd="0" destOrd="0" presId="urn:microsoft.com/office/officeart/2005/8/layout/cycle5"/>
    <dgm:cxn modelId="{58A4E2BC-6315-407F-89B0-70807C13EE58}" srcId="{C76E7341-5A71-46C8-805D-93E57F01F5C2}" destId="{CC6BEC30-E040-40CA-967F-A6E9B7180D5A}" srcOrd="2" destOrd="0" parTransId="{48AA7477-4FEB-40F6-B4FF-D976DCA6EB3C}" sibTransId="{0809E69A-A732-4B27-B96B-10B87245EE3A}"/>
    <dgm:cxn modelId="{1F4534D6-55EB-4809-8036-BB2642289905}" type="presOf" srcId="{58EF549E-9E89-412A-9A9B-3BD8971060C8}" destId="{2C75CA61-D021-4B64-8DB2-9DD9ED5FEA22}" srcOrd="0" destOrd="0" presId="urn:microsoft.com/office/officeart/2005/8/layout/cycle5"/>
    <dgm:cxn modelId="{B99CA4DA-5EF5-4036-A06D-12FD43EBDE4D}" srcId="{C76E7341-5A71-46C8-805D-93E57F01F5C2}" destId="{6FA7388D-7AF5-499C-9859-B6EACC4E4E77}" srcOrd="0" destOrd="0" parTransId="{44BF9F93-3175-49B7-9D0F-714300D8580D}" sibTransId="{58EF549E-9E89-412A-9A9B-3BD8971060C8}"/>
    <dgm:cxn modelId="{ABB5ECDE-30B7-4CA5-A0DE-01879DF90F17}" srcId="{C76E7341-5A71-46C8-805D-93E57F01F5C2}" destId="{96A40286-474F-4FBA-857B-D308948480EB}" srcOrd="4" destOrd="0" parTransId="{3EBE0D80-5356-4FDF-BAEB-4E8436D6CBAB}" sibTransId="{4787D87F-AD61-424D-B50D-9D8B93ABF585}"/>
    <dgm:cxn modelId="{50E2ACEA-7F5F-4DF4-9449-691E5BCC292A}" type="presOf" srcId="{0809E69A-A732-4B27-B96B-10B87245EE3A}" destId="{15363196-3D41-4CE6-9F01-E76209A58C64}" srcOrd="0" destOrd="0" presId="urn:microsoft.com/office/officeart/2005/8/layout/cycle5"/>
    <dgm:cxn modelId="{95ACAAFE-AE1A-4843-ABEF-C61458538EE4}" type="presOf" srcId="{CC6BEC30-E040-40CA-967F-A6E9B7180D5A}" destId="{8B53FA94-070F-4984-B0D6-EB465118BBA6}" srcOrd="0" destOrd="0" presId="urn:microsoft.com/office/officeart/2005/8/layout/cycle5"/>
    <dgm:cxn modelId="{FA1DB708-D883-4CA1-8170-94638030C354}" type="presParOf" srcId="{C63B97DE-1660-4FDD-BDA6-FB9CB1238CCD}" destId="{2D8F3C13-D4EF-4887-9D84-1CF5960B8CCA}" srcOrd="0" destOrd="0" presId="urn:microsoft.com/office/officeart/2005/8/layout/cycle5"/>
    <dgm:cxn modelId="{0516C87A-6F97-438C-BBAA-F1BC4F864B90}" type="presParOf" srcId="{C63B97DE-1660-4FDD-BDA6-FB9CB1238CCD}" destId="{6EE012B6-D749-40A6-A6DD-0DBDFC09E263}" srcOrd="1" destOrd="0" presId="urn:microsoft.com/office/officeart/2005/8/layout/cycle5"/>
    <dgm:cxn modelId="{D5E3319A-744C-4E21-A1EB-5C1DB695FDB6}" type="presParOf" srcId="{C63B97DE-1660-4FDD-BDA6-FB9CB1238CCD}" destId="{2C75CA61-D021-4B64-8DB2-9DD9ED5FEA22}" srcOrd="2" destOrd="0" presId="urn:microsoft.com/office/officeart/2005/8/layout/cycle5"/>
    <dgm:cxn modelId="{02F01FC2-5A78-412E-A0DE-FD8B0537E1D2}" type="presParOf" srcId="{C63B97DE-1660-4FDD-BDA6-FB9CB1238CCD}" destId="{7A228A4F-9831-404A-8729-B5C649799AFC}" srcOrd="3" destOrd="0" presId="urn:microsoft.com/office/officeart/2005/8/layout/cycle5"/>
    <dgm:cxn modelId="{3FC7B28B-E905-4F14-ABDC-52DB22C9CEE0}" type="presParOf" srcId="{C63B97DE-1660-4FDD-BDA6-FB9CB1238CCD}" destId="{C4E87013-1FCE-41B1-B1E6-708A138F4BA7}" srcOrd="4" destOrd="0" presId="urn:microsoft.com/office/officeart/2005/8/layout/cycle5"/>
    <dgm:cxn modelId="{A22B060E-25C5-4021-A9DE-6972B8A78FEF}" type="presParOf" srcId="{C63B97DE-1660-4FDD-BDA6-FB9CB1238CCD}" destId="{77EDF0E6-CB31-46A5-BAAA-68172FCCFFA8}" srcOrd="5" destOrd="0" presId="urn:microsoft.com/office/officeart/2005/8/layout/cycle5"/>
    <dgm:cxn modelId="{91B6B929-9B36-4AE3-8997-123724E565CE}" type="presParOf" srcId="{C63B97DE-1660-4FDD-BDA6-FB9CB1238CCD}" destId="{8B53FA94-070F-4984-B0D6-EB465118BBA6}" srcOrd="6" destOrd="0" presId="urn:microsoft.com/office/officeart/2005/8/layout/cycle5"/>
    <dgm:cxn modelId="{885052AE-F8FA-406A-830A-5245CDE2E11F}" type="presParOf" srcId="{C63B97DE-1660-4FDD-BDA6-FB9CB1238CCD}" destId="{5E14E6D8-C04D-40D1-AFF1-0E825139D169}" srcOrd="7" destOrd="0" presId="urn:microsoft.com/office/officeart/2005/8/layout/cycle5"/>
    <dgm:cxn modelId="{33B44EE8-49CE-4C91-AA27-D7E2B9148971}" type="presParOf" srcId="{C63B97DE-1660-4FDD-BDA6-FB9CB1238CCD}" destId="{15363196-3D41-4CE6-9F01-E76209A58C64}" srcOrd="8" destOrd="0" presId="urn:microsoft.com/office/officeart/2005/8/layout/cycle5"/>
    <dgm:cxn modelId="{9DE07E56-72C2-4B81-9DC7-D8ED3224877E}" type="presParOf" srcId="{C63B97DE-1660-4FDD-BDA6-FB9CB1238CCD}" destId="{ADDE15D2-651E-4E4D-A2BC-53144FB17F40}" srcOrd="9" destOrd="0" presId="urn:microsoft.com/office/officeart/2005/8/layout/cycle5"/>
    <dgm:cxn modelId="{C5598B22-BFF6-4253-8540-6EC06C209649}" type="presParOf" srcId="{C63B97DE-1660-4FDD-BDA6-FB9CB1238CCD}" destId="{C05A7C9B-6D37-4514-AF81-8C7F96032B8B}" srcOrd="10" destOrd="0" presId="urn:microsoft.com/office/officeart/2005/8/layout/cycle5"/>
    <dgm:cxn modelId="{B6DC9F8D-EE8F-4E35-BE01-C514E0DB9A76}" type="presParOf" srcId="{C63B97DE-1660-4FDD-BDA6-FB9CB1238CCD}" destId="{2EFD21F5-4D6F-474F-9412-E475269DE771}" srcOrd="11" destOrd="0" presId="urn:microsoft.com/office/officeart/2005/8/layout/cycle5"/>
    <dgm:cxn modelId="{B379DE2D-01D7-4FB8-A272-FB548EE13EF1}" type="presParOf" srcId="{C63B97DE-1660-4FDD-BDA6-FB9CB1238CCD}" destId="{A2B27172-FC73-48A5-896B-1D07B9062960}" srcOrd="12" destOrd="0" presId="urn:microsoft.com/office/officeart/2005/8/layout/cycle5"/>
    <dgm:cxn modelId="{EACB0993-20CB-4D72-98F9-4B8F7E6F41E7}" type="presParOf" srcId="{C63B97DE-1660-4FDD-BDA6-FB9CB1238CCD}" destId="{ACD80CF4-37CC-49E5-B5FA-A46B1879BC39}" srcOrd="13" destOrd="0" presId="urn:microsoft.com/office/officeart/2005/8/layout/cycle5"/>
    <dgm:cxn modelId="{F0BDC853-A015-43D4-B2B1-299D75225513}" type="presParOf" srcId="{C63B97DE-1660-4FDD-BDA6-FB9CB1238CCD}" destId="{BBC85856-5D16-4734-89AC-FEBD906995C9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ED63C77-CDD0-4463-9CBF-6C27712DB144}" type="doc">
      <dgm:prSet loTypeId="urn:microsoft.com/office/officeart/2008/layout/RadialCluster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pl-PL"/>
        </a:p>
      </dgm:t>
    </dgm:pt>
    <dgm:pt modelId="{C48D169A-1582-49A3-A184-4555B17AF874}">
      <dgm:prSet phldrT="[Tekst]" custT="1"/>
      <dgm:spPr/>
      <dgm:t>
        <a:bodyPr/>
        <a:lstStyle/>
        <a:p>
          <a:r>
            <a: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Wypowiedzenie</a:t>
          </a:r>
          <a:r>
            <a:rPr lang="pl-PL" sz="1400" dirty="0"/>
            <a:t>  </a:t>
          </a:r>
        </a:p>
      </dgm:t>
    </dgm:pt>
    <dgm:pt modelId="{E989EB0A-0025-4362-B242-95F9D876B9D8}" type="parTrans" cxnId="{33223890-41BB-4C2F-8555-7E48BE5393AD}">
      <dgm:prSet/>
      <dgm:spPr/>
      <dgm:t>
        <a:bodyPr/>
        <a:lstStyle/>
        <a:p>
          <a:endParaRPr lang="pl-PL"/>
        </a:p>
      </dgm:t>
    </dgm:pt>
    <dgm:pt modelId="{0C5D2997-3689-4228-8FA9-A977EB61A247}" type="sibTrans" cxnId="{33223890-41BB-4C2F-8555-7E48BE5393AD}">
      <dgm:prSet/>
      <dgm:spPr/>
      <dgm:t>
        <a:bodyPr/>
        <a:lstStyle/>
        <a:p>
          <a:endParaRPr lang="pl-PL"/>
        </a:p>
      </dgm:t>
    </dgm:pt>
    <dgm:pt modelId="{A754A496-B120-4F23-ABD7-B45F56AB91B3}">
      <dgm:prSet phldrT="[Tekst]" custT="1"/>
      <dgm:spPr/>
      <dgm:t>
        <a:bodyPr/>
        <a:lstStyle/>
        <a:p>
          <a:r>
            <a:rPr lang="pl-PL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Obowiązek konsultacji wypowiedzenia z zakładową organizacją związkową (art. 36 </a:t>
          </a:r>
          <a:r>
            <a:rPr lang="pl-PL" sz="14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k.p</a:t>
          </a:r>
          <a:r>
            <a:rPr lang="pl-PL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.)  </a:t>
          </a:r>
        </a:p>
      </dgm:t>
    </dgm:pt>
    <dgm:pt modelId="{FC647C53-82AE-4BB5-9DC7-A299411F8499}" type="parTrans" cxnId="{0EEA411E-9178-4B76-9D86-4C04B4545987}">
      <dgm:prSet/>
      <dgm:spPr/>
      <dgm:t>
        <a:bodyPr/>
        <a:lstStyle/>
        <a:p>
          <a:endParaRPr lang="pl-PL"/>
        </a:p>
      </dgm:t>
    </dgm:pt>
    <dgm:pt modelId="{4674A476-32E7-4092-ACB0-FD1C0021401D}" type="sibTrans" cxnId="{0EEA411E-9178-4B76-9D86-4C04B4545987}">
      <dgm:prSet/>
      <dgm:spPr/>
      <dgm:t>
        <a:bodyPr/>
        <a:lstStyle/>
        <a:p>
          <a:endParaRPr lang="pl-PL"/>
        </a:p>
      </dgm:t>
    </dgm:pt>
    <dgm:pt modelId="{5F60C5CF-9113-4278-8564-058CF3792055}">
      <dgm:prSet phldrT="[Tekst]" custT="1"/>
      <dgm:spPr/>
      <dgm:t>
        <a:bodyPr/>
        <a:lstStyle/>
        <a:p>
          <a:r>
            <a:rPr lang="pl-PL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Wypowiedzenie zmieniające (art. 42-43 </a:t>
          </a:r>
          <a:r>
            <a:rPr lang="pl-PL" sz="14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k.p</a:t>
          </a:r>
          <a:r>
            <a:rPr lang="pl-PL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.)</a:t>
          </a:r>
        </a:p>
      </dgm:t>
    </dgm:pt>
    <dgm:pt modelId="{73B3D45E-724D-4B45-BC12-549221D9A20A}" type="parTrans" cxnId="{4EA0D50C-FAB9-4514-A361-2071C1E4E4E5}">
      <dgm:prSet/>
      <dgm:spPr/>
      <dgm:t>
        <a:bodyPr/>
        <a:lstStyle/>
        <a:p>
          <a:endParaRPr lang="pl-PL"/>
        </a:p>
      </dgm:t>
    </dgm:pt>
    <dgm:pt modelId="{5AD0451A-C5C9-4012-87D3-E43867A59418}" type="sibTrans" cxnId="{4EA0D50C-FAB9-4514-A361-2071C1E4E4E5}">
      <dgm:prSet/>
      <dgm:spPr/>
      <dgm:t>
        <a:bodyPr/>
        <a:lstStyle/>
        <a:p>
          <a:endParaRPr lang="pl-PL"/>
        </a:p>
      </dgm:t>
    </dgm:pt>
    <dgm:pt modelId="{951FFC5A-875B-4976-8F32-5A4C26ED3315}">
      <dgm:prSet phldrT="[Tekst]" custT="1"/>
      <dgm:spPr/>
      <dgm:t>
        <a:bodyPr/>
        <a:lstStyle/>
        <a:p>
          <a:r>
            <a:rPr lang="pl-PL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Ochrona przed wypowiedzeniem                     (art. 39-41 </a:t>
          </a:r>
          <a:r>
            <a:rPr lang="pl-PL" sz="14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k.p</a:t>
          </a:r>
          <a:r>
            <a:rPr lang="pl-PL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.)</a:t>
          </a:r>
        </a:p>
      </dgm:t>
    </dgm:pt>
    <dgm:pt modelId="{F42FAD5A-90BE-40BA-AD9A-51EC7D99708D}" type="parTrans" cxnId="{3B21D7BF-78E3-4AA4-B87A-A67FDC98454D}">
      <dgm:prSet/>
      <dgm:spPr/>
      <dgm:t>
        <a:bodyPr/>
        <a:lstStyle/>
        <a:p>
          <a:endParaRPr lang="pl-PL"/>
        </a:p>
      </dgm:t>
    </dgm:pt>
    <dgm:pt modelId="{7E3AACD9-9F14-42C6-AAE4-9731C835CEF3}" type="sibTrans" cxnId="{3B21D7BF-78E3-4AA4-B87A-A67FDC98454D}">
      <dgm:prSet/>
      <dgm:spPr/>
      <dgm:t>
        <a:bodyPr/>
        <a:lstStyle/>
        <a:p>
          <a:endParaRPr lang="pl-PL"/>
        </a:p>
      </dgm:t>
    </dgm:pt>
    <dgm:pt modelId="{25DE566E-B96E-4C03-97A7-27F56C7D4FE9}" type="pres">
      <dgm:prSet presAssocID="{4ED63C77-CDD0-4463-9CBF-6C27712DB144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27B71573-49C6-4E46-91DE-A0646B2A7753}" type="pres">
      <dgm:prSet presAssocID="{C48D169A-1582-49A3-A184-4555B17AF874}" presName="singleCycle" presStyleCnt="0"/>
      <dgm:spPr/>
    </dgm:pt>
    <dgm:pt modelId="{7F2488FC-2826-4910-98DC-DE533D5EBDE0}" type="pres">
      <dgm:prSet presAssocID="{C48D169A-1582-49A3-A184-4555B17AF874}" presName="singleCenter" presStyleLbl="node1" presStyleIdx="0" presStyleCnt="4" custScaleX="115410" custScaleY="79296" custLinFactNeighborX="41307" custLinFactNeighborY="-15416">
        <dgm:presLayoutVars>
          <dgm:chMax val="7"/>
          <dgm:chPref val="7"/>
        </dgm:presLayoutVars>
      </dgm:prSet>
      <dgm:spPr/>
    </dgm:pt>
    <dgm:pt modelId="{084E4365-897B-40F9-A697-5BEFA4492CF9}" type="pres">
      <dgm:prSet presAssocID="{FC647C53-82AE-4BB5-9DC7-A299411F8499}" presName="Name56" presStyleLbl="parChTrans1D2" presStyleIdx="0" presStyleCnt="3"/>
      <dgm:spPr/>
    </dgm:pt>
    <dgm:pt modelId="{9F99F4E8-6C3C-4B80-B242-F3B3B7685C54}" type="pres">
      <dgm:prSet presAssocID="{A754A496-B120-4F23-ABD7-B45F56AB91B3}" presName="text0" presStyleLbl="node1" presStyleIdx="1" presStyleCnt="4" custScaleX="252131" custScaleY="99494" custRadScaleRad="138470" custRadScaleInc="60425">
        <dgm:presLayoutVars>
          <dgm:bulletEnabled val="1"/>
        </dgm:presLayoutVars>
      </dgm:prSet>
      <dgm:spPr/>
    </dgm:pt>
    <dgm:pt modelId="{6243EDA1-D9F1-4D72-A70A-580BEDE105F2}" type="pres">
      <dgm:prSet presAssocID="{73B3D45E-724D-4B45-BC12-549221D9A20A}" presName="Name56" presStyleLbl="parChTrans1D2" presStyleIdx="1" presStyleCnt="3"/>
      <dgm:spPr/>
    </dgm:pt>
    <dgm:pt modelId="{5DAF5410-87F4-4B5B-AD76-17CE2EE60959}" type="pres">
      <dgm:prSet presAssocID="{5F60C5CF-9113-4278-8564-058CF3792055}" presName="text0" presStyleLbl="node1" presStyleIdx="2" presStyleCnt="4" custScaleX="159664" custScaleY="70019" custRadScaleRad="162935" custRadScaleInc="-17158">
        <dgm:presLayoutVars>
          <dgm:bulletEnabled val="1"/>
        </dgm:presLayoutVars>
      </dgm:prSet>
      <dgm:spPr/>
    </dgm:pt>
    <dgm:pt modelId="{1C7F1918-68A3-49AE-8F36-37FBFBF4484C}" type="pres">
      <dgm:prSet presAssocID="{F42FAD5A-90BE-40BA-AD9A-51EC7D99708D}" presName="Name56" presStyleLbl="parChTrans1D2" presStyleIdx="2" presStyleCnt="3"/>
      <dgm:spPr/>
    </dgm:pt>
    <dgm:pt modelId="{DEBF4E2A-A5DF-44DE-A3E9-3852C4C6740D}" type="pres">
      <dgm:prSet presAssocID="{951FFC5A-875B-4976-8F32-5A4C26ED3315}" presName="text0" presStyleLbl="node1" presStyleIdx="3" presStyleCnt="4" custScaleX="206442" custScaleY="69128" custRadScaleRad="52580" custRadScaleInc="-115415">
        <dgm:presLayoutVars>
          <dgm:bulletEnabled val="1"/>
        </dgm:presLayoutVars>
      </dgm:prSet>
      <dgm:spPr/>
    </dgm:pt>
  </dgm:ptLst>
  <dgm:cxnLst>
    <dgm:cxn modelId="{0DAE840B-24F9-444A-ABA9-F969CB3D1965}" type="presOf" srcId="{C48D169A-1582-49A3-A184-4555B17AF874}" destId="{7F2488FC-2826-4910-98DC-DE533D5EBDE0}" srcOrd="0" destOrd="0" presId="urn:microsoft.com/office/officeart/2008/layout/RadialCluster"/>
    <dgm:cxn modelId="{4EA0D50C-FAB9-4514-A361-2071C1E4E4E5}" srcId="{C48D169A-1582-49A3-A184-4555B17AF874}" destId="{5F60C5CF-9113-4278-8564-058CF3792055}" srcOrd="1" destOrd="0" parTransId="{73B3D45E-724D-4B45-BC12-549221D9A20A}" sibTransId="{5AD0451A-C5C9-4012-87D3-E43867A59418}"/>
    <dgm:cxn modelId="{8A99E619-89B7-4095-9C9A-BBAEE66AC813}" type="presOf" srcId="{951FFC5A-875B-4976-8F32-5A4C26ED3315}" destId="{DEBF4E2A-A5DF-44DE-A3E9-3852C4C6740D}" srcOrd="0" destOrd="0" presId="urn:microsoft.com/office/officeart/2008/layout/RadialCluster"/>
    <dgm:cxn modelId="{0EEA411E-9178-4B76-9D86-4C04B4545987}" srcId="{C48D169A-1582-49A3-A184-4555B17AF874}" destId="{A754A496-B120-4F23-ABD7-B45F56AB91B3}" srcOrd="0" destOrd="0" parTransId="{FC647C53-82AE-4BB5-9DC7-A299411F8499}" sibTransId="{4674A476-32E7-4092-ACB0-FD1C0021401D}"/>
    <dgm:cxn modelId="{F2C3085C-9BEA-43E3-8486-DD4A32418B62}" type="presOf" srcId="{A754A496-B120-4F23-ABD7-B45F56AB91B3}" destId="{9F99F4E8-6C3C-4B80-B242-F3B3B7685C54}" srcOrd="0" destOrd="0" presId="urn:microsoft.com/office/officeart/2008/layout/RadialCluster"/>
    <dgm:cxn modelId="{33223890-41BB-4C2F-8555-7E48BE5393AD}" srcId="{4ED63C77-CDD0-4463-9CBF-6C27712DB144}" destId="{C48D169A-1582-49A3-A184-4555B17AF874}" srcOrd="0" destOrd="0" parTransId="{E989EB0A-0025-4362-B242-95F9D876B9D8}" sibTransId="{0C5D2997-3689-4228-8FA9-A977EB61A247}"/>
    <dgm:cxn modelId="{04107597-A8F1-48F2-A592-B5A71A6E69D0}" type="presOf" srcId="{FC647C53-82AE-4BB5-9DC7-A299411F8499}" destId="{084E4365-897B-40F9-A697-5BEFA4492CF9}" srcOrd="0" destOrd="0" presId="urn:microsoft.com/office/officeart/2008/layout/RadialCluster"/>
    <dgm:cxn modelId="{D066B6AB-4A1F-45A5-9E69-C98163F65607}" type="presOf" srcId="{73B3D45E-724D-4B45-BC12-549221D9A20A}" destId="{6243EDA1-D9F1-4D72-A70A-580BEDE105F2}" srcOrd="0" destOrd="0" presId="urn:microsoft.com/office/officeart/2008/layout/RadialCluster"/>
    <dgm:cxn modelId="{3B21D7BF-78E3-4AA4-B87A-A67FDC98454D}" srcId="{C48D169A-1582-49A3-A184-4555B17AF874}" destId="{951FFC5A-875B-4976-8F32-5A4C26ED3315}" srcOrd="2" destOrd="0" parTransId="{F42FAD5A-90BE-40BA-AD9A-51EC7D99708D}" sibTransId="{7E3AACD9-9F14-42C6-AAE4-9731C835CEF3}"/>
    <dgm:cxn modelId="{6E5AB8C0-F3CD-473A-8DA2-DB2C04B86C2A}" type="presOf" srcId="{F42FAD5A-90BE-40BA-AD9A-51EC7D99708D}" destId="{1C7F1918-68A3-49AE-8F36-37FBFBF4484C}" srcOrd="0" destOrd="0" presId="urn:microsoft.com/office/officeart/2008/layout/RadialCluster"/>
    <dgm:cxn modelId="{232333DC-94B5-4A21-9CAA-BE86FF498AA5}" type="presOf" srcId="{4ED63C77-CDD0-4463-9CBF-6C27712DB144}" destId="{25DE566E-B96E-4C03-97A7-27F56C7D4FE9}" srcOrd="0" destOrd="0" presId="urn:microsoft.com/office/officeart/2008/layout/RadialCluster"/>
    <dgm:cxn modelId="{DBE8EEEA-48AC-4454-91A4-89A554334070}" type="presOf" srcId="{5F60C5CF-9113-4278-8564-058CF3792055}" destId="{5DAF5410-87F4-4B5B-AD76-17CE2EE60959}" srcOrd="0" destOrd="0" presId="urn:microsoft.com/office/officeart/2008/layout/RadialCluster"/>
    <dgm:cxn modelId="{B6856E75-F765-448E-A74C-6DAD6F9BCB36}" type="presParOf" srcId="{25DE566E-B96E-4C03-97A7-27F56C7D4FE9}" destId="{27B71573-49C6-4E46-91DE-A0646B2A7753}" srcOrd="0" destOrd="0" presId="urn:microsoft.com/office/officeart/2008/layout/RadialCluster"/>
    <dgm:cxn modelId="{E2EFA4D2-2F31-4F3B-A9C0-FFB99556B4A0}" type="presParOf" srcId="{27B71573-49C6-4E46-91DE-A0646B2A7753}" destId="{7F2488FC-2826-4910-98DC-DE533D5EBDE0}" srcOrd="0" destOrd="0" presId="urn:microsoft.com/office/officeart/2008/layout/RadialCluster"/>
    <dgm:cxn modelId="{F3DD55B0-A8EF-405E-9530-35C6B69CE47B}" type="presParOf" srcId="{27B71573-49C6-4E46-91DE-A0646B2A7753}" destId="{084E4365-897B-40F9-A697-5BEFA4492CF9}" srcOrd="1" destOrd="0" presId="urn:microsoft.com/office/officeart/2008/layout/RadialCluster"/>
    <dgm:cxn modelId="{7305AEAA-F2D1-4C0D-B4E4-C49C1DA37E53}" type="presParOf" srcId="{27B71573-49C6-4E46-91DE-A0646B2A7753}" destId="{9F99F4E8-6C3C-4B80-B242-F3B3B7685C54}" srcOrd="2" destOrd="0" presId="urn:microsoft.com/office/officeart/2008/layout/RadialCluster"/>
    <dgm:cxn modelId="{1187A703-86EC-4553-A90F-81DADC2050B1}" type="presParOf" srcId="{27B71573-49C6-4E46-91DE-A0646B2A7753}" destId="{6243EDA1-D9F1-4D72-A70A-580BEDE105F2}" srcOrd="3" destOrd="0" presId="urn:microsoft.com/office/officeart/2008/layout/RadialCluster"/>
    <dgm:cxn modelId="{425083B4-45A7-4CC1-9485-FEC6AC9BB86B}" type="presParOf" srcId="{27B71573-49C6-4E46-91DE-A0646B2A7753}" destId="{5DAF5410-87F4-4B5B-AD76-17CE2EE60959}" srcOrd="4" destOrd="0" presId="urn:microsoft.com/office/officeart/2008/layout/RadialCluster"/>
    <dgm:cxn modelId="{3FC0A6A2-2022-4337-B058-A7935988D753}" type="presParOf" srcId="{27B71573-49C6-4E46-91DE-A0646B2A7753}" destId="{1C7F1918-68A3-49AE-8F36-37FBFBF4484C}" srcOrd="5" destOrd="0" presId="urn:microsoft.com/office/officeart/2008/layout/RadialCluster"/>
    <dgm:cxn modelId="{F19F93C0-0EED-4C87-A454-DD515F1B72C2}" type="presParOf" srcId="{27B71573-49C6-4E46-91DE-A0646B2A7753}" destId="{DEBF4E2A-A5DF-44DE-A3E9-3852C4C6740D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EAC70B4-2403-40AC-B08B-B66B17085FAB}" type="doc">
      <dgm:prSet loTypeId="urn:microsoft.com/office/officeart/2005/8/layout/matrix1" loCatId="matrix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pl-PL"/>
        </a:p>
      </dgm:t>
    </dgm:pt>
    <dgm:pt modelId="{525918D4-1685-445E-921A-D131025889EB}">
      <dgm:prSet phldrT="[Tekst]" custT="1"/>
      <dgm:spPr/>
      <dgm:t>
        <a:bodyPr/>
        <a:lstStyle/>
        <a:p>
          <a:r>
            <a:rPr lang="pl-PL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Forma: </a:t>
          </a:r>
        </a:p>
        <a:p>
          <a:r>
            <a:rPr lang="pl-PL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porozumienie pracodawców</a:t>
          </a:r>
        </a:p>
      </dgm:t>
    </dgm:pt>
    <dgm:pt modelId="{D415FF53-BD83-4324-B751-EF3B784FCFFF}" type="parTrans" cxnId="{803473DF-42B5-43E4-A97E-6B3BB132E88C}">
      <dgm:prSet/>
      <dgm:spPr/>
      <dgm:t>
        <a:bodyPr/>
        <a:lstStyle/>
        <a:p>
          <a:endParaRPr lang="pl-PL"/>
        </a:p>
      </dgm:t>
    </dgm:pt>
    <dgm:pt modelId="{9A3E76B9-F661-4DF8-AC7A-48D7049F1C07}" type="sibTrans" cxnId="{803473DF-42B5-43E4-A97E-6B3BB132E88C}">
      <dgm:prSet/>
      <dgm:spPr/>
      <dgm:t>
        <a:bodyPr/>
        <a:lstStyle/>
        <a:p>
          <a:endParaRPr lang="pl-PL"/>
        </a:p>
      </dgm:t>
    </dgm:pt>
    <dgm:pt modelId="{DD022471-C712-4E70-8272-F43DF321554B}">
      <dgm:prSet phldrT="[Tekst]" custT="1"/>
      <dgm:spPr/>
      <dgm:t>
        <a:bodyPr/>
        <a:lstStyle/>
        <a:p>
          <a:r>
            <a:rPr lang="pl-PL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Dotyczy pracownika na stanowisku urzędniczym, także na kierowniczym stanowisku urzędniczym</a:t>
          </a:r>
        </a:p>
      </dgm:t>
    </dgm:pt>
    <dgm:pt modelId="{6CC97CCB-A093-4DB1-AEDB-4DF1F835894F}" type="parTrans" cxnId="{C99CD81D-49C8-449A-A5C6-CCDCBCAD54A7}">
      <dgm:prSet/>
      <dgm:spPr/>
      <dgm:t>
        <a:bodyPr/>
        <a:lstStyle/>
        <a:p>
          <a:endParaRPr lang="pl-PL"/>
        </a:p>
      </dgm:t>
    </dgm:pt>
    <dgm:pt modelId="{A4277E43-9596-4781-8477-3F3A7A448EC4}" type="sibTrans" cxnId="{C99CD81D-49C8-449A-A5C6-CCDCBCAD54A7}">
      <dgm:prSet/>
      <dgm:spPr/>
      <dgm:t>
        <a:bodyPr/>
        <a:lstStyle/>
        <a:p>
          <a:endParaRPr lang="pl-PL"/>
        </a:p>
      </dgm:t>
    </dgm:pt>
    <dgm:pt modelId="{EAADFCF3-278B-4518-BC92-DAAF19641B46}">
      <dgm:prSet phldrT="[Tekst]" custT="1"/>
      <dgm:spPr/>
      <dgm:t>
        <a:bodyPr/>
        <a:lstStyle/>
        <a:p>
          <a:r>
            <a:rPr lang="pl-PL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Możliwe na wniosek pracownika lub za zgodą pracownika</a:t>
          </a:r>
        </a:p>
      </dgm:t>
    </dgm:pt>
    <dgm:pt modelId="{08BC113E-7C01-448B-B1C3-A4F4964A160F}" type="parTrans" cxnId="{F78880E2-3965-4EA2-A772-C0F28798808B}">
      <dgm:prSet/>
      <dgm:spPr/>
      <dgm:t>
        <a:bodyPr/>
        <a:lstStyle/>
        <a:p>
          <a:endParaRPr lang="pl-PL"/>
        </a:p>
      </dgm:t>
    </dgm:pt>
    <dgm:pt modelId="{2C141DFC-C3E2-4430-8B61-7DA664870CC6}" type="sibTrans" cxnId="{F78880E2-3965-4EA2-A772-C0F28798808B}">
      <dgm:prSet/>
      <dgm:spPr/>
      <dgm:t>
        <a:bodyPr/>
        <a:lstStyle/>
        <a:p>
          <a:endParaRPr lang="pl-PL"/>
        </a:p>
      </dgm:t>
    </dgm:pt>
    <dgm:pt modelId="{3696C85E-5344-497F-ACB0-0A2B6E48E528}">
      <dgm:prSet phldrT="[Tekst]"/>
      <dgm:spPr/>
      <dgm:t>
        <a:bodyPr/>
        <a:lstStyle/>
        <a:p>
          <a:r>
            <a:rPr lang="pl-PL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Możliwe w tej samej lub innej miejscowości, w każdym czasie </a:t>
          </a:r>
        </a:p>
      </dgm:t>
    </dgm:pt>
    <dgm:pt modelId="{B983171C-BB10-41CF-93EE-D82119F066E5}" type="parTrans" cxnId="{95552931-74B1-48F2-8901-FD6A8CBA08AD}">
      <dgm:prSet/>
      <dgm:spPr/>
      <dgm:t>
        <a:bodyPr/>
        <a:lstStyle/>
        <a:p>
          <a:endParaRPr lang="pl-PL"/>
        </a:p>
      </dgm:t>
    </dgm:pt>
    <dgm:pt modelId="{23750830-C7C4-485E-9EFA-2248F1D45A66}" type="sibTrans" cxnId="{95552931-74B1-48F2-8901-FD6A8CBA08AD}">
      <dgm:prSet/>
      <dgm:spPr/>
      <dgm:t>
        <a:bodyPr/>
        <a:lstStyle/>
        <a:p>
          <a:endParaRPr lang="pl-PL"/>
        </a:p>
      </dgm:t>
    </dgm:pt>
    <dgm:pt modelId="{1D8FBBC4-496E-42A4-9F49-B1775D212F63}">
      <dgm:prSet phldrT="[Tekst]"/>
      <dgm:spPr/>
      <dgm:t>
        <a:bodyPr/>
        <a:lstStyle/>
        <a:p>
          <a:r>
            <a:rPr lang="pl-PL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 przypadku braku </a:t>
          </a:r>
          <a:r>
            <a:rPr lang="pl-PL" b="0" i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naruszenia ważnego interesu jednostki, dotychczas zatrudniającego pracownika samorządowego, oraz zaistnienia ważnych potrzeb po stronie jednostki przejmującej</a:t>
          </a:r>
          <a:r>
            <a:rPr lang="pl-PL" b="0" i="0" dirty="0"/>
            <a:t>.</a:t>
          </a:r>
          <a:endParaRPr lang="pl-PL" dirty="0"/>
        </a:p>
      </dgm:t>
    </dgm:pt>
    <dgm:pt modelId="{1D6977E3-F5A0-4C2D-BBDE-3C33DA0CA69D}" type="parTrans" cxnId="{69033808-3DC8-4353-988E-5C590E3FC3C0}">
      <dgm:prSet/>
      <dgm:spPr/>
      <dgm:t>
        <a:bodyPr/>
        <a:lstStyle/>
        <a:p>
          <a:endParaRPr lang="pl-PL"/>
        </a:p>
      </dgm:t>
    </dgm:pt>
    <dgm:pt modelId="{2EF890B1-C53C-471C-9334-0E4DC2CCF835}" type="sibTrans" cxnId="{69033808-3DC8-4353-988E-5C590E3FC3C0}">
      <dgm:prSet/>
      <dgm:spPr/>
      <dgm:t>
        <a:bodyPr/>
        <a:lstStyle/>
        <a:p>
          <a:endParaRPr lang="pl-PL"/>
        </a:p>
      </dgm:t>
    </dgm:pt>
    <dgm:pt modelId="{EECD2426-61FC-468E-94E0-BD556E0F4DBF}" type="pres">
      <dgm:prSet presAssocID="{EEAC70B4-2403-40AC-B08B-B66B17085FAB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26EC11F-EB50-4D86-BF57-C9B8D6315406}" type="pres">
      <dgm:prSet presAssocID="{EEAC70B4-2403-40AC-B08B-B66B17085FAB}" presName="matrix" presStyleCnt="0"/>
      <dgm:spPr/>
    </dgm:pt>
    <dgm:pt modelId="{4F75B029-B418-4DD0-A054-C6846E1B0B98}" type="pres">
      <dgm:prSet presAssocID="{EEAC70B4-2403-40AC-B08B-B66B17085FAB}" presName="tile1" presStyleLbl="node1" presStyleIdx="0" presStyleCnt="4"/>
      <dgm:spPr/>
    </dgm:pt>
    <dgm:pt modelId="{DAB6E3F9-4CC3-46A3-AF67-A302F6F6010A}" type="pres">
      <dgm:prSet presAssocID="{EEAC70B4-2403-40AC-B08B-B66B17085FAB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CB1A326A-7FAD-47F9-966F-386DD73EFEF1}" type="pres">
      <dgm:prSet presAssocID="{EEAC70B4-2403-40AC-B08B-B66B17085FAB}" presName="tile2" presStyleLbl="node1" presStyleIdx="1" presStyleCnt="4"/>
      <dgm:spPr/>
    </dgm:pt>
    <dgm:pt modelId="{2C303DEB-BF51-4C7C-A223-E9A4D1399044}" type="pres">
      <dgm:prSet presAssocID="{EEAC70B4-2403-40AC-B08B-B66B17085FAB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DA6243BE-B00B-45C6-8401-25A78E59473E}" type="pres">
      <dgm:prSet presAssocID="{EEAC70B4-2403-40AC-B08B-B66B17085FAB}" presName="tile3" presStyleLbl="node1" presStyleIdx="2" presStyleCnt="4"/>
      <dgm:spPr/>
    </dgm:pt>
    <dgm:pt modelId="{3109D886-92AE-424C-B383-9101AE361568}" type="pres">
      <dgm:prSet presAssocID="{EEAC70B4-2403-40AC-B08B-B66B17085FAB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9770BCA2-B176-43A6-81E3-3C61D8629229}" type="pres">
      <dgm:prSet presAssocID="{EEAC70B4-2403-40AC-B08B-B66B17085FAB}" presName="tile4" presStyleLbl="node1" presStyleIdx="3" presStyleCnt="4"/>
      <dgm:spPr/>
    </dgm:pt>
    <dgm:pt modelId="{3AD052DD-7DCA-4EBF-8F0F-6D7860FFB761}" type="pres">
      <dgm:prSet presAssocID="{EEAC70B4-2403-40AC-B08B-B66B17085FAB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5837A9AE-B29A-4D76-88F5-97ACEB0CB193}" type="pres">
      <dgm:prSet presAssocID="{EEAC70B4-2403-40AC-B08B-B66B17085FAB}" presName="centerTile" presStyleLbl="fgShp" presStyleIdx="0" presStyleCnt="1">
        <dgm:presLayoutVars>
          <dgm:chMax val="0"/>
          <dgm:chPref val="0"/>
        </dgm:presLayoutVars>
      </dgm:prSet>
      <dgm:spPr/>
    </dgm:pt>
  </dgm:ptLst>
  <dgm:cxnLst>
    <dgm:cxn modelId="{69033808-3DC8-4353-988E-5C590E3FC3C0}" srcId="{525918D4-1685-445E-921A-D131025889EB}" destId="{1D8FBBC4-496E-42A4-9F49-B1775D212F63}" srcOrd="3" destOrd="0" parTransId="{1D6977E3-F5A0-4C2D-BBDE-3C33DA0CA69D}" sibTransId="{2EF890B1-C53C-471C-9334-0E4DC2CCF835}"/>
    <dgm:cxn modelId="{C99CD81D-49C8-449A-A5C6-CCDCBCAD54A7}" srcId="{525918D4-1685-445E-921A-D131025889EB}" destId="{DD022471-C712-4E70-8272-F43DF321554B}" srcOrd="0" destOrd="0" parTransId="{6CC97CCB-A093-4DB1-AEDB-4DF1F835894F}" sibTransId="{A4277E43-9596-4781-8477-3F3A7A448EC4}"/>
    <dgm:cxn modelId="{95552931-74B1-48F2-8901-FD6A8CBA08AD}" srcId="{525918D4-1685-445E-921A-D131025889EB}" destId="{3696C85E-5344-497F-ACB0-0A2B6E48E528}" srcOrd="2" destOrd="0" parTransId="{B983171C-BB10-41CF-93EE-D82119F066E5}" sibTransId="{23750830-C7C4-485E-9EFA-2248F1D45A66}"/>
    <dgm:cxn modelId="{0BABC340-711E-461F-A4AB-9F9E8D69159D}" type="presOf" srcId="{EEAC70B4-2403-40AC-B08B-B66B17085FAB}" destId="{EECD2426-61FC-468E-94E0-BD556E0F4DBF}" srcOrd="0" destOrd="0" presId="urn:microsoft.com/office/officeart/2005/8/layout/matrix1"/>
    <dgm:cxn modelId="{CEFD7444-68F4-44FA-A041-84A0F3D3AD3B}" type="presOf" srcId="{1D8FBBC4-496E-42A4-9F49-B1775D212F63}" destId="{3AD052DD-7DCA-4EBF-8F0F-6D7860FFB761}" srcOrd="1" destOrd="0" presId="urn:microsoft.com/office/officeart/2005/8/layout/matrix1"/>
    <dgm:cxn modelId="{5A348248-849D-406F-AA03-9BE9DD18A34D}" type="presOf" srcId="{EAADFCF3-278B-4518-BC92-DAAF19641B46}" destId="{CB1A326A-7FAD-47F9-966F-386DD73EFEF1}" srcOrd="0" destOrd="0" presId="urn:microsoft.com/office/officeart/2005/8/layout/matrix1"/>
    <dgm:cxn modelId="{5903AE52-6ADF-445C-8EB0-302752BEAD42}" type="presOf" srcId="{525918D4-1685-445E-921A-D131025889EB}" destId="{5837A9AE-B29A-4D76-88F5-97ACEB0CB193}" srcOrd="0" destOrd="0" presId="urn:microsoft.com/office/officeart/2005/8/layout/matrix1"/>
    <dgm:cxn modelId="{2CB34774-DECA-44FB-9F1B-2245011F5241}" type="presOf" srcId="{3696C85E-5344-497F-ACB0-0A2B6E48E528}" destId="{DA6243BE-B00B-45C6-8401-25A78E59473E}" srcOrd="0" destOrd="0" presId="urn:microsoft.com/office/officeart/2005/8/layout/matrix1"/>
    <dgm:cxn modelId="{9CCEB683-95F5-4979-934F-B8C2D3FBE3B2}" type="presOf" srcId="{3696C85E-5344-497F-ACB0-0A2B6E48E528}" destId="{3109D886-92AE-424C-B383-9101AE361568}" srcOrd="1" destOrd="0" presId="urn:microsoft.com/office/officeart/2005/8/layout/matrix1"/>
    <dgm:cxn modelId="{A4115785-390F-456D-9942-EA3AF5803C7A}" type="presOf" srcId="{1D8FBBC4-496E-42A4-9F49-B1775D212F63}" destId="{9770BCA2-B176-43A6-81E3-3C61D8629229}" srcOrd="0" destOrd="0" presId="urn:microsoft.com/office/officeart/2005/8/layout/matrix1"/>
    <dgm:cxn modelId="{73BDD5DD-8FC3-449F-AA3A-6BE185688960}" type="presOf" srcId="{DD022471-C712-4E70-8272-F43DF321554B}" destId="{4F75B029-B418-4DD0-A054-C6846E1B0B98}" srcOrd="0" destOrd="0" presId="urn:microsoft.com/office/officeart/2005/8/layout/matrix1"/>
    <dgm:cxn modelId="{803473DF-42B5-43E4-A97E-6B3BB132E88C}" srcId="{EEAC70B4-2403-40AC-B08B-B66B17085FAB}" destId="{525918D4-1685-445E-921A-D131025889EB}" srcOrd="0" destOrd="0" parTransId="{D415FF53-BD83-4324-B751-EF3B784FCFFF}" sibTransId="{9A3E76B9-F661-4DF8-AC7A-48D7049F1C07}"/>
    <dgm:cxn modelId="{F78880E2-3965-4EA2-A772-C0F28798808B}" srcId="{525918D4-1685-445E-921A-D131025889EB}" destId="{EAADFCF3-278B-4518-BC92-DAAF19641B46}" srcOrd="1" destOrd="0" parTransId="{08BC113E-7C01-448B-B1C3-A4F4964A160F}" sibTransId="{2C141DFC-C3E2-4430-8B61-7DA664870CC6}"/>
    <dgm:cxn modelId="{62856BF8-8598-4423-8A79-D7E82D5F2381}" type="presOf" srcId="{EAADFCF3-278B-4518-BC92-DAAF19641B46}" destId="{2C303DEB-BF51-4C7C-A223-E9A4D1399044}" srcOrd="1" destOrd="0" presId="urn:microsoft.com/office/officeart/2005/8/layout/matrix1"/>
    <dgm:cxn modelId="{1DD4A2FC-172C-466B-B4F6-4862EE2FC76E}" type="presOf" srcId="{DD022471-C712-4E70-8272-F43DF321554B}" destId="{DAB6E3F9-4CC3-46A3-AF67-A302F6F6010A}" srcOrd="1" destOrd="0" presId="urn:microsoft.com/office/officeart/2005/8/layout/matrix1"/>
    <dgm:cxn modelId="{6084BDE9-F470-4DA0-8C9F-D41ECA9CB7BC}" type="presParOf" srcId="{EECD2426-61FC-468E-94E0-BD556E0F4DBF}" destId="{F26EC11F-EB50-4D86-BF57-C9B8D6315406}" srcOrd="0" destOrd="0" presId="urn:microsoft.com/office/officeart/2005/8/layout/matrix1"/>
    <dgm:cxn modelId="{5E9C090C-C075-4E12-9593-C86FE0A15EC1}" type="presParOf" srcId="{F26EC11F-EB50-4D86-BF57-C9B8D6315406}" destId="{4F75B029-B418-4DD0-A054-C6846E1B0B98}" srcOrd="0" destOrd="0" presId="urn:microsoft.com/office/officeart/2005/8/layout/matrix1"/>
    <dgm:cxn modelId="{F8A30DF7-D8EC-41A1-AF6F-E5E761376679}" type="presParOf" srcId="{F26EC11F-EB50-4D86-BF57-C9B8D6315406}" destId="{DAB6E3F9-4CC3-46A3-AF67-A302F6F6010A}" srcOrd="1" destOrd="0" presId="urn:microsoft.com/office/officeart/2005/8/layout/matrix1"/>
    <dgm:cxn modelId="{75E321CC-584D-4C77-B920-3205A55FF167}" type="presParOf" srcId="{F26EC11F-EB50-4D86-BF57-C9B8D6315406}" destId="{CB1A326A-7FAD-47F9-966F-386DD73EFEF1}" srcOrd="2" destOrd="0" presId="urn:microsoft.com/office/officeart/2005/8/layout/matrix1"/>
    <dgm:cxn modelId="{59DA102D-0D80-4CBA-AF40-B4CEF4650358}" type="presParOf" srcId="{F26EC11F-EB50-4D86-BF57-C9B8D6315406}" destId="{2C303DEB-BF51-4C7C-A223-E9A4D1399044}" srcOrd="3" destOrd="0" presId="urn:microsoft.com/office/officeart/2005/8/layout/matrix1"/>
    <dgm:cxn modelId="{B4A2FE63-8324-4577-978D-2F48EADAAC1B}" type="presParOf" srcId="{F26EC11F-EB50-4D86-BF57-C9B8D6315406}" destId="{DA6243BE-B00B-45C6-8401-25A78E59473E}" srcOrd="4" destOrd="0" presId="urn:microsoft.com/office/officeart/2005/8/layout/matrix1"/>
    <dgm:cxn modelId="{FCF67624-16A7-4901-8908-8E05635E2769}" type="presParOf" srcId="{F26EC11F-EB50-4D86-BF57-C9B8D6315406}" destId="{3109D886-92AE-424C-B383-9101AE361568}" srcOrd="5" destOrd="0" presId="urn:microsoft.com/office/officeart/2005/8/layout/matrix1"/>
    <dgm:cxn modelId="{B2ACE0C2-AE68-48A6-8B05-3C53F519EF65}" type="presParOf" srcId="{F26EC11F-EB50-4D86-BF57-C9B8D6315406}" destId="{9770BCA2-B176-43A6-81E3-3C61D8629229}" srcOrd="6" destOrd="0" presId="urn:microsoft.com/office/officeart/2005/8/layout/matrix1"/>
    <dgm:cxn modelId="{15A6788D-82B0-45E8-B8AD-F38511F7BF41}" type="presParOf" srcId="{F26EC11F-EB50-4D86-BF57-C9B8D6315406}" destId="{3AD052DD-7DCA-4EBF-8F0F-6D7860FFB761}" srcOrd="7" destOrd="0" presId="urn:microsoft.com/office/officeart/2005/8/layout/matrix1"/>
    <dgm:cxn modelId="{D164FD8A-07D7-4187-A82F-DA11FF2E3CA2}" type="presParOf" srcId="{EECD2426-61FC-468E-94E0-BD556E0F4DBF}" destId="{5837A9AE-B29A-4D76-88F5-97ACEB0CB193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6C27105-8969-4786-BB67-D962059B8CF6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8304D031-E466-44E7-B7D2-5D1809F35D0E}">
      <dgm:prSet phldrT="[Tekst]" custT="1"/>
      <dgm:spPr/>
      <dgm:t>
        <a:bodyPr/>
        <a:lstStyle/>
        <a:p>
          <a:r>
            <a:rPr lang="pl-PL" sz="1400" dirty="0"/>
            <a:t>Za administrowanie</a:t>
          </a:r>
        </a:p>
      </dgm:t>
    </dgm:pt>
    <dgm:pt modelId="{5E49D27B-9A65-4436-9CD3-DFC59FCBFB14}" type="parTrans" cxnId="{05104F53-518B-40CA-8B06-A4DE6C06A7F5}">
      <dgm:prSet/>
      <dgm:spPr/>
      <dgm:t>
        <a:bodyPr/>
        <a:lstStyle/>
        <a:p>
          <a:endParaRPr lang="pl-PL"/>
        </a:p>
      </dgm:t>
    </dgm:pt>
    <dgm:pt modelId="{D763A83E-D928-4854-A432-AB47610B3948}" type="sibTrans" cxnId="{05104F53-518B-40CA-8B06-A4DE6C06A7F5}">
      <dgm:prSet/>
      <dgm:spPr/>
      <dgm:t>
        <a:bodyPr/>
        <a:lstStyle/>
        <a:p>
          <a:endParaRPr lang="pl-PL"/>
        </a:p>
      </dgm:t>
    </dgm:pt>
    <dgm:pt modelId="{71C554E9-28A4-4A47-A9D6-E3F2AF5E670B}">
      <dgm:prSet phldrT="[Tekst]"/>
      <dgm:spPr/>
      <dgm:t>
        <a:bodyPr/>
        <a:lstStyle/>
        <a:p>
          <a:r>
            <a:rPr lang="pl-PL" dirty="0"/>
            <a:t>Niedopełnienie obowiązku</a:t>
          </a:r>
        </a:p>
      </dgm:t>
    </dgm:pt>
    <dgm:pt modelId="{ABA11B44-3BF0-4D42-9159-FAA380AFC888}" type="parTrans" cxnId="{C018EA5A-FD7C-4C45-83E7-9F413753BA6E}">
      <dgm:prSet/>
      <dgm:spPr/>
      <dgm:t>
        <a:bodyPr/>
        <a:lstStyle/>
        <a:p>
          <a:endParaRPr lang="pl-PL"/>
        </a:p>
      </dgm:t>
    </dgm:pt>
    <dgm:pt modelId="{635716E0-779E-43BA-9C2F-2C3664E30493}" type="sibTrans" cxnId="{C018EA5A-FD7C-4C45-83E7-9F413753BA6E}">
      <dgm:prSet/>
      <dgm:spPr/>
      <dgm:t>
        <a:bodyPr/>
        <a:lstStyle/>
        <a:p>
          <a:endParaRPr lang="pl-PL"/>
        </a:p>
      </dgm:t>
    </dgm:pt>
    <dgm:pt modelId="{F7FA0D3E-D00B-483B-8DEE-76043E491E92}">
      <dgm:prSet phldrT="[Tekst]"/>
      <dgm:spPr/>
      <dgm:t>
        <a:bodyPr/>
        <a:lstStyle/>
        <a:p>
          <a:r>
            <a:rPr lang="pl-PL" dirty="0"/>
            <a:t>Przekroczenie uprawnień</a:t>
          </a:r>
        </a:p>
      </dgm:t>
    </dgm:pt>
    <dgm:pt modelId="{78BAD6AA-965E-46D1-9BF4-2B564AF1A020}" type="parTrans" cxnId="{C27688A3-A528-412C-A4BF-BD5971E8C10D}">
      <dgm:prSet/>
      <dgm:spPr/>
      <dgm:t>
        <a:bodyPr/>
        <a:lstStyle/>
        <a:p>
          <a:endParaRPr lang="pl-PL"/>
        </a:p>
      </dgm:t>
    </dgm:pt>
    <dgm:pt modelId="{3CFEF171-B53E-4173-A012-13E842E5849A}" type="sibTrans" cxnId="{C27688A3-A528-412C-A4BF-BD5971E8C10D}">
      <dgm:prSet/>
      <dgm:spPr/>
      <dgm:t>
        <a:bodyPr/>
        <a:lstStyle/>
        <a:p>
          <a:endParaRPr lang="pl-PL"/>
        </a:p>
      </dgm:t>
    </dgm:pt>
    <dgm:pt modelId="{B917332A-2A03-4C53-8A02-30961E9B3E9A}">
      <dgm:prSet phldrT="[Tekst]"/>
      <dgm:spPr/>
      <dgm:t>
        <a:bodyPr/>
        <a:lstStyle/>
        <a:p>
          <a:r>
            <a:rPr lang="pl-PL" dirty="0"/>
            <a:t>Za czynny popełnione przy okazji administrowania</a:t>
          </a:r>
        </a:p>
      </dgm:t>
    </dgm:pt>
    <dgm:pt modelId="{D26B790B-89A8-4C39-B4E6-46AA75F3334F}" type="parTrans" cxnId="{C8A9F3CB-02A5-44E4-8201-02C3ABF1F2AC}">
      <dgm:prSet/>
      <dgm:spPr/>
      <dgm:t>
        <a:bodyPr/>
        <a:lstStyle/>
        <a:p>
          <a:endParaRPr lang="pl-PL"/>
        </a:p>
      </dgm:t>
    </dgm:pt>
    <dgm:pt modelId="{1F7264D5-9142-4A72-8DB5-9B82B47E0495}" type="sibTrans" cxnId="{C8A9F3CB-02A5-44E4-8201-02C3ABF1F2AC}">
      <dgm:prSet/>
      <dgm:spPr/>
      <dgm:t>
        <a:bodyPr/>
        <a:lstStyle/>
        <a:p>
          <a:endParaRPr lang="pl-PL"/>
        </a:p>
      </dgm:t>
    </dgm:pt>
    <dgm:pt modelId="{B7BD7004-A20B-42AB-A262-496894244BE4}">
      <dgm:prSet phldrT="[Tekst]"/>
      <dgm:spPr/>
      <dgm:t>
        <a:bodyPr/>
        <a:lstStyle/>
        <a:p>
          <a:r>
            <a:rPr lang="pl-PL" dirty="0"/>
            <a:t>Czyny kryminalne i wykroczeniowe</a:t>
          </a:r>
        </a:p>
      </dgm:t>
    </dgm:pt>
    <dgm:pt modelId="{EEDF61D4-969D-404F-B73F-2BDBBB7F2F83}" type="parTrans" cxnId="{65172D33-3290-4541-B314-2108662464D8}">
      <dgm:prSet/>
      <dgm:spPr/>
      <dgm:t>
        <a:bodyPr/>
        <a:lstStyle/>
        <a:p>
          <a:endParaRPr lang="pl-PL"/>
        </a:p>
      </dgm:t>
    </dgm:pt>
    <dgm:pt modelId="{9376E63B-CB81-4049-B5DF-72833026BCA3}" type="sibTrans" cxnId="{65172D33-3290-4541-B314-2108662464D8}">
      <dgm:prSet/>
      <dgm:spPr/>
      <dgm:t>
        <a:bodyPr/>
        <a:lstStyle/>
        <a:p>
          <a:endParaRPr lang="pl-PL"/>
        </a:p>
      </dgm:t>
    </dgm:pt>
    <dgm:pt modelId="{0762C2DA-9278-4C2A-9AD5-84B1EA1E99E6}">
      <dgm:prSet phldrT="[Tekst]"/>
      <dgm:spPr/>
      <dgm:t>
        <a:bodyPr/>
        <a:lstStyle/>
        <a:p>
          <a:r>
            <a:rPr lang="pl-PL" dirty="0"/>
            <a:t>Delikty cywilnoprawne</a:t>
          </a:r>
        </a:p>
      </dgm:t>
    </dgm:pt>
    <dgm:pt modelId="{C62450CA-DBEC-46D3-9FE8-23F795178EFC}" type="parTrans" cxnId="{DCC2F4AD-FFC2-4689-B85A-E0F8F5258480}">
      <dgm:prSet/>
      <dgm:spPr/>
      <dgm:t>
        <a:bodyPr/>
        <a:lstStyle/>
        <a:p>
          <a:endParaRPr lang="pl-PL"/>
        </a:p>
      </dgm:t>
    </dgm:pt>
    <dgm:pt modelId="{3DA6343E-CE08-474F-A350-7A697133B6CF}" type="sibTrans" cxnId="{DCC2F4AD-FFC2-4689-B85A-E0F8F5258480}">
      <dgm:prSet/>
      <dgm:spPr/>
      <dgm:t>
        <a:bodyPr/>
        <a:lstStyle/>
        <a:p>
          <a:endParaRPr lang="pl-PL"/>
        </a:p>
      </dgm:t>
    </dgm:pt>
    <dgm:pt modelId="{B4961084-2A92-4F03-866E-45F8BA5C3280}">
      <dgm:prSet phldrT="[Tekst]"/>
      <dgm:spPr/>
      <dgm:t>
        <a:bodyPr/>
        <a:lstStyle/>
        <a:p>
          <a:r>
            <a:rPr lang="pl-PL" dirty="0"/>
            <a:t>Czynny w życiu osobistym oddziałujące na pełnioną funkcję</a:t>
          </a:r>
        </a:p>
      </dgm:t>
    </dgm:pt>
    <dgm:pt modelId="{17199570-518B-4AD3-8F98-E74CCB9CAD58}" type="parTrans" cxnId="{B37BCD17-4002-4122-A57A-D6ABB89B3517}">
      <dgm:prSet/>
      <dgm:spPr/>
      <dgm:t>
        <a:bodyPr/>
        <a:lstStyle/>
        <a:p>
          <a:endParaRPr lang="pl-PL"/>
        </a:p>
      </dgm:t>
    </dgm:pt>
    <dgm:pt modelId="{0AAD220C-347E-4FAF-9C17-4D73B01BC8DF}" type="sibTrans" cxnId="{B37BCD17-4002-4122-A57A-D6ABB89B3517}">
      <dgm:prSet/>
      <dgm:spPr/>
      <dgm:t>
        <a:bodyPr/>
        <a:lstStyle/>
        <a:p>
          <a:endParaRPr lang="pl-PL"/>
        </a:p>
      </dgm:t>
    </dgm:pt>
    <dgm:pt modelId="{F57CEF6F-C15E-41E8-9485-3FFD9EDFA14A}">
      <dgm:prSet phldrT="[Tekst]"/>
      <dgm:spPr/>
      <dgm:t>
        <a:bodyPr/>
        <a:lstStyle/>
        <a:p>
          <a:r>
            <a:rPr lang="pl-PL" dirty="0"/>
            <a:t>?</a:t>
          </a:r>
        </a:p>
      </dgm:t>
    </dgm:pt>
    <dgm:pt modelId="{8C781017-4739-4F2E-9CAA-7F4811D4029F}" type="parTrans" cxnId="{D7BD676C-FF82-48E7-BB02-BDBDE864D2DB}">
      <dgm:prSet/>
      <dgm:spPr/>
      <dgm:t>
        <a:bodyPr/>
        <a:lstStyle/>
        <a:p>
          <a:endParaRPr lang="pl-PL"/>
        </a:p>
      </dgm:t>
    </dgm:pt>
    <dgm:pt modelId="{012CBD15-39EB-4079-8E84-F9595525DF5A}" type="sibTrans" cxnId="{D7BD676C-FF82-48E7-BB02-BDBDE864D2DB}">
      <dgm:prSet/>
      <dgm:spPr/>
      <dgm:t>
        <a:bodyPr/>
        <a:lstStyle/>
        <a:p>
          <a:endParaRPr lang="pl-PL"/>
        </a:p>
      </dgm:t>
    </dgm:pt>
    <dgm:pt modelId="{48098020-6CA8-4177-8867-DEB0B4ECB047}">
      <dgm:prSet phldrT="[Tekst]"/>
      <dgm:spPr/>
      <dgm:t>
        <a:bodyPr/>
        <a:lstStyle/>
        <a:p>
          <a:r>
            <a:rPr lang="pl-PL" dirty="0"/>
            <a:t>UWAGA! Relatywizm kulturowy</a:t>
          </a:r>
        </a:p>
      </dgm:t>
    </dgm:pt>
    <dgm:pt modelId="{36B1AB8D-9186-4899-A7BA-D36A6CE6A218}" type="parTrans" cxnId="{024F70D4-75DE-435B-9F16-624D2D41986D}">
      <dgm:prSet/>
      <dgm:spPr/>
      <dgm:t>
        <a:bodyPr/>
        <a:lstStyle/>
        <a:p>
          <a:endParaRPr lang="pl-PL"/>
        </a:p>
      </dgm:t>
    </dgm:pt>
    <dgm:pt modelId="{C56EF3C4-EF94-4216-B2CA-44427745F291}" type="sibTrans" cxnId="{024F70D4-75DE-435B-9F16-624D2D41986D}">
      <dgm:prSet/>
      <dgm:spPr/>
      <dgm:t>
        <a:bodyPr/>
        <a:lstStyle/>
        <a:p>
          <a:endParaRPr lang="pl-PL"/>
        </a:p>
      </dgm:t>
    </dgm:pt>
    <dgm:pt modelId="{BE30CBDA-993C-42EE-ADE0-8227049CB778}" type="pres">
      <dgm:prSet presAssocID="{36C27105-8969-4786-BB67-D962059B8CF6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9DA55B32-B6F7-4C3A-AC2D-F8970F005B81}" type="pres">
      <dgm:prSet presAssocID="{36C27105-8969-4786-BB67-D962059B8CF6}" presName="cycle" presStyleCnt="0"/>
      <dgm:spPr/>
    </dgm:pt>
    <dgm:pt modelId="{CF180BD0-4D05-4A32-9AA8-31CE50E56F37}" type="pres">
      <dgm:prSet presAssocID="{36C27105-8969-4786-BB67-D962059B8CF6}" presName="centerShape" presStyleCnt="0"/>
      <dgm:spPr/>
    </dgm:pt>
    <dgm:pt modelId="{A0FCC89D-9D04-491E-A81F-E6D62053367B}" type="pres">
      <dgm:prSet presAssocID="{36C27105-8969-4786-BB67-D962059B8CF6}" presName="connSite" presStyleLbl="node1" presStyleIdx="0" presStyleCnt="4"/>
      <dgm:spPr/>
    </dgm:pt>
    <dgm:pt modelId="{B1CA2B26-8401-4866-B6A9-2EED449B33A8}" type="pres">
      <dgm:prSet presAssocID="{36C27105-8969-4786-BB67-D962059B8CF6}" presName="visible" presStyleLbl="node1" presStyleIdx="0" presStyleCnt="4"/>
      <dgm:spPr>
        <a:blipFill rotWithShape="1">
          <a:blip xmlns:r="http://schemas.openxmlformats.org/officeDocument/2006/relationships" r:embed="rId1"/>
          <a:srcRect/>
          <a:stretch>
            <a:fillRect/>
          </a:stretch>
        </a:blipFill>
      </dgm:spPr>
    </dgm:pt>
    <dgm:pt modelId="{161EA55D-B01F-44E6-8510-88D4B44902ED}" type="pres">
      <dgm:prSet presAssocID="{5E49D27B-9A65-4436-9CD3-DFC59FCBFB14}" presName="Name25" presStyleLbl="parChTrans1D1" presStyleIdx="0" presStyleCnt="3"/>
      <dgm:spPr/>
    </dgm:pt>
    <dgm:pt modelId="{C6A4CF1F-258E-48DE-8305-1C1FC513D904}" type="pres">
      <dgm:prSet presAssocID="{8304D031-E466-44E7-B7D2-5D1809F35D0E}" presName="node" presStyleCnt="0"/>
      <dgm:spPr/>
    </dgm:pt>
    <dgm:pt modelId="{657BC26F-48AF-49D4-9DE4-980ADC098F4D}" type="pres">
      <dgm:prSet presAssocID="{8304D031-E466-44E7-B7D2-5D1809F35D0E}" presName="parentNode" presStyleLbl="node1" presStyleIdx="1" presStyleCnt="4" custScaleX="120317" custScaleY="114696" custLinFactNeighborX="13867" custLinFactNeighborY="-2854">
        <dgm:presLayoutVars>
          <dgm:chMax val="1"/>
          <dgm:bulletEnabled val="1"/>
        </dgm:presLayoutVars>
      </dgm:prSet>
      <dgm:spPr/>
    </dgm:pt>
    <dgm:pt modelId="{A6E90843-4401-43B9-A9BF-9238C4342E0F}" type="pres">
      <dgm:prSet presAssocID="{8304D031-E466-44E7-B7D2-5D1809F35D0E}" presName="childNode" presStyleLbl="revTx" presStyleIdx="0" presStyleCnt="3">
        <dgm:presLayoutVars>
          <dgm:bulletEnabled val="1"/>
        </dgm:presLayoutVars>
      </dgm:prSet>
      <dgm:spPr/>
    </dgm:pt>
    <dgm:pt modelId="{912455BD-EAD7-43DA-9CDF-4226C042B7EB}" type="pres">
      <dgm:prSet presAssocID="{D26B790B-89A8-4C39-B4E6-46AA75F3334F}" presName="Name25" presStyleLbl="parChTrans1D1" presStyleIdx="1" presStyleCnt="3"/>
      <dgm:spPr/>
    </dgm:pt>
    <dgm:pt modelId="{1F706216-0D54-4914-9DE1-44FD66A1C0C3}" type="pres">
      <dgm:prSet presAssocID="{B917332A-2A03-4C53-8A02-30961E9B3E9A}" presName="node" presStyleCnt="0"/>
      <dgm:spPr/>
    </dgm:pt>
    <dgm:pt modelId="{3EFFD347-8672-4901-B99E-82034DF938C0}" type="pres">
      <dgm:prSet presAssocID="{B917332A-2A03-4C53-8A02-30961E9B3E9A}" presName="parentNode" presStyleLbl="node1" presStyleIdx="2" presStyleCnt="4" custScaleX="112529" custScaleY="107219">
        <dgm:presLayoutVars>
          <dgm:chMax val="1"/>
          <dgm:bulletEnabled val="1"/>
        </dgm:presLayoutVars>
      </dgm:prSet>
      <dgm:spPr/>
    </dgm:pt>
    <dgm:pt modelId="{D6226026-3CD1-47D6-92A1-96FBB430F048}" type="pres">
      <dgm:prSet presAssocID="{B917332A-2A03-4C53-8A02-30961E9B3E9A}" presName="childNode" presStyleLbl="revTx" presStyleIdx="1" presStyleCnt="3">
        <dgm:presLayoutVars>
          <dgm:bulletEnabled val="1"/>
        </dgm:presLayoutVars>
      </dgm:prSet>
      <dgm:spPr/>
    </dgm:pt>
    <dgm:pt modelId="{99C3195A-90E8-499F-B840-116D0034E54B}" type="pres">
      <dgm:prSet presAssocID="{17199570-518B-4AD3-8F98-E74CCB9CAD58}" presName="Name25" presStyleLbl="parChTrans1D1" presStyleIdx="2" presStyleCnt="3"/>
      <dgm:spPr/>
    </dgm:pt>
    <dgm:pt modelId="{E3789CAC-7C8A-43B0-A743-FE50B5116557}" type="pres">
      <dgm:prSet presAssocID="{B4961084-2A92-4F03-866E-45F8BA5C3280}" presName="node" presStyleCnt="0"/>
      <dgm:spPr/>
    </dgm:pt>
    <dgm:pt modelId="{FD8E558E-3CB7-45F4-B6DA-06FFEE274E4E}" type="pres">
      <dgm:prSet presAssocID="{B4961084-2A92-4F03-866E-45F8BA5C3280}" presName="parentNode" presStyleLbl="node1" presStyleIdx="3" presStyleCnt="4" custScaleX="115861" custScaleY="103526" custLinFactNeighborX="-5275" custLinFactNeighborY="-403">
        <dgm:presLayoutVars>
          <dgm:chMax val="1"/>
          <dgm:bulletEnabled val="1"/>
        </dgm:presLayoutVars>
      </dgm:prSet>
      <dgm:spPr/>
    </dgm:pt>
    <dgm:pt modelId="{AB4109DE-1650-46F6-96DD-0E41254B693B}" type="pres">
      <dgm:prSet presAssocID="{B4961084-2A92-4F03-866E-45F8BA5C3280}" presName="childNode" presStyleLbl="revTx" presStyleIdx="2" presStyleCnt="3">
        <dgm:presLayoutVars>
          <dgm:bulletEnabled val="1"/>
        </dgm:presLayoutVars>
      </dgm:prSet>
      <dgm:spPr/>
    </dgm:pt>
  </dgm:ptLst>
  <dgm:cxnLst>
    <dgm:cxn modelId="{EC233D08-62E7-4A82-877A-B7C6FAC5AC9A}" type="presOf" srcId="{F57CEF6F-C15E-41E8-9485-3FFD9EDFA14A}" destId="{AB4109DE-1650-46F6-96DD-0E41254B693B}" srcOrd="0" destOrd="0" presId="urn:microsoft.com/office/officeart/2005/8/layout/radial2"/>
    <dgm:cxn modelId="{A870E20D-8C7B-4F6F-B2CF-6C34C1E638BC}" type="presOf" srcId="{48098020-6CA8-4177-8867-DEB0B4ECB047}" destId="{AB4109DE-1650-46F6-96DD-0E41254B693B}" srcOrd="0" destOrd="1" presId="urn:microsoft.com/office/officeart/2005/8/layout/radial2"/>
    <dgm:cxn modelId="{B37BCD17-4002-4122-A57A-D6ABB89B3517}" srcId="{36C27105-8969-4786-BB67-D962059B8CF6}" destId="{B4961084-2A92-4F03-866E-45F8BA5C3280}" srcOrd="2" destOrd="0" parTransId="{17199570-518B-4AD3-8F98-E74CCB9CAD58}" sibTransId="{0AAD220C-347E-4FAF-9C17-4D73B01BC8DF}"/>
    <dgm:cxn modelId="{65172D33-3290-4541-B314-2108662464D8}" srcId="{B917332A-2A03-4C53-8A02-30961E9B3E9A}" destId="{B7BD7004-A20B-42AB-A262-496894244BE4}" srcOrd="0" destOrd="0" parTransId="{EEDF61D4-969D-404F-B73F-2BDBBB7F2F83}" sibTransId="{9376E63B-CB81-4049-B5DF-72833026BCA3}"/>
    <dgm:cxn modelId="{D7BD676C-FF82-48E7-BB02-BDBDE864D2DB}" srcId="{B4961084-2A92-4F03-866E-45F8BA5C3280}" destId="{F57CEF6F-C15E-41E8-9485-3FFD9EDFA14A}" srcOrd="0" destOrd="0" parTransId="{8C781017-4739-4F2E-9CAA-7F4811D4029F}" sibTransId="{012CBD15-39EB-4079-8E84-F9595525DF5A}"/>
    <dgm:cxn modelId="{05104F53-518B-40CA-8B06-A4DE6C06A7F5}" srcId="{36C27105-8969-4786-BB67-D962059B8CF6}" destId="{8304D031-E466-44E7-B7D2-5D1809F35D0E}" srcOrd="0" destOrd="0" parTransId="{5E49D27B-9A65-4436-9CD3-DFC59FCBFB14}" sibTransId="{D763A83E-D928-4854-A432-AB47610B3948}"/>
    <dgm:cxn modelId="{0B681759-115A-4F47-8711-B17CFC3EE80B}" type="presOf" srcId="{8304D031-E466-44E7-B7D2-5D1809F35D0E}" destId="{657BC26F-48AF-49D4-9DE4-980ADC098F4D}" srcOrd="0" destOrd="0" presId="urn:microsoft.com/office/officeart/2005/8/layout/radial2"/>
    <dgm:cxn modelId="{C018EA5A-FD7C-4C45-83E7-9F413753BA6E}" srcId="{8304D031-E466-44E7-B7D2-5D1809F35D0E}" destId="{71C554E9-28A4-4A47-A9D6-E3F2AF5E670B}" srcOrd="0" destOrd="0" parTransId="{ABA11B44-3BF0-4D42-9159-FAA380AFC888}" sibTransId="{635716E0-779E-43BA-9C2F-2C3664E30493}"/>
    <dgm:cxn modelId="{66B10988-8300-406E-BEC7-5FEE157E8AA7}" type="presOf" srcId="{B7BD7004-A20B-42AB-A262-496894244BE4}" destId="{D6226026-3CD1-47D6-92A1-96FBB430F048}" srcOrd="0" destOrd="0" presId="urn:microsoft.com/office/officeart/2005/8/layout/radial2"/>
    <dgm:cxn modelId="{C27688A3-A528-412C-A4BF-BD5971E8C10D}" srcId="{8304D031-E466-44E7-B7D2-5D1809F35D0E}" destId="{F7FA0D3E-D00B-483B-8DEE-76043E491E92}" srcOrd="1" destOrd="0" parTransId="{78BAD6AA-965E-46D1-9BF4-2B564AF1A020}" sibTransId="{3CFEF171-B53E-4173-A012-13E842E5849A}"/>
    <dgm:cxn modelId="{61DCB1AA-B895-4C5D-BE4C-9ADCC6395B5A}" type="presOf" srcId="{0762C2DA-9278-4C2A-9AD5-84B1EA1E99E6}" destId="{D6226026-3CD1-47D6-92A1-96FBB430F048}" srcOrd="0" destOrd="1" presId="urn:microsoft.com/office/officeart/2005/8/layout/radial2"/>
    <dgm:cxn modelId="{DCC2F4AD-FFC2-4689-B85A-E0F8F5258480}" srcId="{B917332A-2A03-4C53-8A02-30961E9B3E9A}" destId="{0762C2DA-9278-4C2A-9AD5-84B1EA1E99E6}" srcOrd="1" destOrd="0" parTransId="{C62450CA-DBEC-46D3-9FE8-23F795178EFC}" sibTransId="{3DA6343E-CE08-474F-A350-7A697133B6CF}"/>
    <dgm:cxn modelId="{16A3F8C0-CB05-4D65-BCA1-8031A20A9487}" type="presOf" srcId="{17199570-518B-4AD3-8F98-E74CCB9CAD58}" destId="{99C3195A-90E8-499F-B840-116D0034E54B}" srcOrd="0" destOrd="0" presId="urn:microsoft.com/office/officeart/2005/8/layout/radial2"/>
    <dgm:cxn modelId="{F64A9CCA-06F6-497D-BE5F-8588ADE489CB}" type="presOf" srcId="{71C554E9-28A4-4A47-A9D6-E3F2AF5E670B}" destId="{A6E90843-4401-43B9-A9BF-9238C4342E0F}" srcOrd="0" destOrd="0" presId="urn:microsoft.com/office/officeart/2005/8/layout/radial2"/>
    <dgm:cxn modelId="{C8A9F3CB-02A5-44E4-8201-02C3ABF1F2AC}" srcId="{36C27105-8969-4786-BB67-D962059B8CF6}" destId="{B917332A-2A03-4C53-8A02-30961E9B3E9A}" srcOrd="1" destOrd="0" parTransId="{D26B790B-89A8-4C39-B4E6-46AA75F3334F}" sibTransId="{1F7264D5-9142-4A72-8DB5-9B82B47E0495}"/>
    <dgm:cxn modelId="{85EEE3D0-ECEC-4388-8FAD-6C9CA32D8817}" type="presOf" srcId="{36C27105-8969-4786-BB67-D962059B8CF6}" destId="{BE30CBDA-993C-42EE-ADE0-8227049CB778}" srcOrd="0" destOrd="0" presId="urn:microsoft.com/office/officeart/2005/8/layout/radial2"/>
    <dgm:cxn modelId="{024F70D4-75DE-435B-9F16-624D2D41986D}" srcId="{B4961084-2A92-4F03-866E-45F8BA5C3280}" destId="{48098020-6CA8-4177-8867-DEB0B4ECB047}" srcOrd="1" destOrd="0" parTransId="{36B1AB8D-9186-4899-A7BA-D36A6CE6A218}" sibTransId="{C56EF3C4-EF94-4216-B2CA-44427745F291}"/>
    <dgm:cxn modelId="{F8FB3CE1-D2EC-4672-A95F-23DE825BB718}" type="presOf" srcId="{B4961084-2A92-4F03-866E-45F8BA5C3280}" destId="{FD8E558E-3CB7-45F4-B6DA-06FFEE274E4E}" srcOrd="0" destOrd="0" presId="urn:microsoft.com/office/officeart/2005/8/layout/radial2"/>
    <dgm:cxn modelId="{AEF546E2-7579-4C3A-9100-524074874B13}" type="presOf" srcId="{F7FA0D3E-D00B-483B-8DEE-76043E491E92}" destId="{A6E90843-4401-43B9-A9BF-9238C4342E0F}" srcOrd="0" destOrd="1" presId="urn:microsoft.com/office/officeart/2005/8/layout/radial2"/>
    <dgm:cxn modelId="{FABE31EB-92E7-4D64-8F0A-EBC2C0E4C371}" type="presOf" srcId="{B917332A-2A03-4C53-8A02-30961E9B3E9A}" destId="{3EFFD347-8672-4901-B99E-82034DF938C0}" srcOrd="0" destOrd="0" presId="urn:microsoft.com/office/officeart/2005/8/layout/radial2"/>
    <dgm:cxn modelId="{198CCEF2-8BA8-4636-8F32-C611D624524C}" type="presOf" srcId="{D26B790B-89A8-4C39-B4E6-46AA75F3334F}" destId="{912455BD-EAD7-43DA-9CDF-4226C042B7EB}" srcOrd="0" destOrd="0" presId="urn:microsoft.com/office/officeart/2005/8/layout/radial2"/>
    <dgm:cxn modelId="{6EAF5EFD-13FF-49DB-AB34-A50B3F02A825}" type="presOf" srcId="{5E49D27B-9A65-4436-9CD3-DFC59FCBFB14}" destId="{161EA55D-B01F-44E6-8510-88D4B44902ED}" srcOrd="0" destOrd="0" presId="urn:microsoft.com/office/officeart/2005/8/layout/radial2"/>
    <dgm:cxn modelId="{902990C4-8D0E-4E08-AA32-BD977FDB660D}" type="presParOf" srcId="{BE30CBDA-993C-42EE-ADE0-8227049CB778}" destId="{9DA55B32-B6F7-4C3A-AC2D-F8970F005B81}" srcOrd="0" destOrd="0" presId="urn:microsoft.com/office/officeart/2005/8/layout/radial2"/>
    <dgm:cxn modelId="{04ED232A-6A9C-4FD4-BA5C-AEBF42446F50}" type="presParOf" srcId="{9DA55B32-B6F7-4C3A-AC2D-F8970F005B81}" destId="{CF180BD0-4D05-4A32-9AA8-31CE50E56F37}" srcOrd="0" destOrd="0" presId="urn:microsoft.com/office/officeart/2005/8/layout/radial2"/>
    <dgm:cxn modelId="{92B96D45-A75A-41D1-80D4-6C10F3F23A60}" type="presParOf" srcId="{CF180BD0-4D05-4A32-9AA8-31CE50E56F37}" destId="{A0FCC89D-9D04-491E-A81F-E6D62053367B}" srcOrd="0" destOrd="0" presId="urn:microsoft.com/office/officeart/2005/8/layout/radial2"/>
    <dgm:cxn modelId="{D98E63B1-BA54-4D01-898E-EF6C82D6B821}" type="presParOf" srcId="{CF180BD0-4D05-4A32-9AA8-31CE50E56F37}" destId="{B1CA2B26-8401-4866-B6A9-2EED449B33A8}" srcOrd="1" destOrd="0" presId="urn:microsoft.com/office/officeart/2005/8/layout/radial2"/>
    <dgm:cxn modelId="{37C1ED89-5A96-4DB2-B840-1F0247168951}" type="presParOf" srcId="{9DA55B32-B6F7-4C3A-AC2D-F8970F005B81}" destId="{161EA55D-B01F-44E6-8510-88D4B44902ED}" srcOrd="1" destOrd="0" presId="urn:microsoft.com/office/officeart/2005/8/layout/radial2"/>
    <dgm:cxn modelId="{D8FEB427-B9F6-4EFA-AFFC-732791E24FC5}" type="presParOf" srcId="{9DA55B32-B6F7-4C3A-AC2D-F8970F005B81}" destId="{C6A4CF1F-258E-48DE-8305-1C1FC513D904}" srcOrd="2" destOrd="0" presId="urn:microsoft.com/office/officeart/2005/8/layout/radial2"/>
    <dgm:cxn modelId="{B075326D-CDDE-42E5-8802-F6F1EB360B2F}" type="presParOf" srcId="{C6A4CF1F-258E-48DE-8305-1C1FC513D904}" destId="{657BC26F-48AF-49D4-9DE4-980ADC098F4D}" srcOrd="0" destOrd="0" presId="urn:microsoft.com/office/officeart/2005/8/layout/radial2"/>
    <dgm:cxn modelId="{2D2CAEDD-7772-48BB-9D95-F919FEEC71EF}" type="presParOf" srcId="{C6A4CF1F-258E-48DE-8305-1C1FC513D904}" destId="{A6E90843-4401-43B9-A9BF-9238C4342E0F}" srcOrd="1" destOrd="0" presId="urn:microsoft.com/office/officeart/2005/8/layout/radial2"/>
    <dgm:cxn modelId="{E94408DE-B912-4142-A4C6-7BE38B3214D8}" type="presParOf" srcId="{9DA55B32-B6F7-4C3A-AC2D-F8970F005B81}" destId="{912455BD-EAD7-43DA-9CDF-4226C042B7EB}" srcOrd="3" destOrd="0" presId="urn:microsoft.com/office/officeart/2005/8/layout/radial2"/>
    <dgm:cxn modelId="{611C47E5-DC20-4305-80F8-DDB9C96F8408}" type="presParOf" srcId="{9DA55B32-B6F7-4C3A-AC2D-F8970F005B81}" destId="{1F706216-0D54-4914-9DE1-44FD66A1C0C3}" srcOrd="4" destOrd="0" presId="urn:microsoft.com/office/officeart/2005/8/layout/radial2"/>
    <dgm:cxn modelId="{E0CA0B29-CCBE-4553-AC96-7A636156BCE9}" type="presParOf" srcId="{1F706216-0D54-4914-9DE1-44FD66A1C0C3}" destId="{3EFFD347-8672-4901-B99E-82034DF938C0}" srcOrd="0" destOrd="0" presId="urn:microsoft.com/office/officeart/2005/8/layout/radial2"/>
    <dgm:cxn modelId="{79B3FA39-DB6F-4785-A46E-8656CA17447D}" type="presParOf" srcId="{1F706216-0D54-4914-9DE1-44FD66A1C0C3}" destId="{D6226026-3CD1-47D6-92A1-96FBB430F048}" srcOrd="1" destOrd="0" presId="urn:microsoft.com/office/officeart/2005/8/layout/radial2"/>
    <dgm:cxn modelId="{BCC6B802-D8B8-41F0-8C4E-36EA91AD7E1A}" type="presParOf" srcId="{9DA55B32-B6F7-4C3A-AC2D-F8970F005B81}" destId="{99C3195A-90E8-499F-B840-116D0034E54B}" srcOrd="5" destOrd="0" presId="urn:microsoft.com/office/officeart/2005/8/layout/radial2"/>
    <dgm:cxn modelId="{609A451D-6044-4D7F-9703-ABE96B7BC09B}" type="presParOf" srcId="{9DA55B32-B6F7-4C3A-AC2D-F8970F005B81}" destId="{E3789CAC-7C8A-43B0-A743-FE50B5116557}" srcOrd="6" destOrd="0" presId="urn:microsoft.com/office/officeart/2005/8/layout/radial2"/>
    <dgm:cxn modelId="{500DD6FE-0AE8-4EE1-8101-5C7013DDE0B7}" type="presParOf" srcId="{E3789CAC-7C8A-43B0-A743-FE50B5116557}" destId="{FD8E558E-3CB7-45F4-B6DA-06FFEE274E4E}" srcOrd="0" destOrd="0" presId="urn:microsoft.com/office/officeart/2005/8/layout/radial2"/>
    <dgm:cxn modelId="{25F94E22-F75F-4E12-A944-FC8E81A3FF67}" type="presParOf" srcId="{E3789CAC-7C8A-43B0-A743-FE50B5116557}" destId="{AB4109DE-1650-46F6-96DD-0E41254B693B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61133E6F-7F38-4D6A-8F4B-141BE39F5B0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B1D13EE4-50D5-474E-A43B-00E3E8948807}">
      <dgm:prSet phldrT="[Tekst]"/>
      <dgm:spPr/>
      <dgm:t>
        <a:bodyPr/>
        <a:lstStyle/>
        <a:p>
          <a:r>
            <a:rPr lang="pl-PL" dirty="0"/>
            <a:t>Odpowiedzialność pracownika samorządowego</a:t>
          </a:r>
        </a:p>
      </dgm:t>
    </dgm:pt>
    <dgm:pt modelId="{EC8ECA5C-F446-42ED-AE07-005806EEE0EC}" type="parTrans" cxnId="{9094F176-01F0-4F33-83EA-CDF33281DAA5}">
      <dgm:prSet/>
      <dgm:spPr/>
      <dgm:t>
        <a:bodyPr/>
        <a:lstStyle/>
        <a:p>
          <a:endParaRPr lang="pl-PL"/>
        </a:p>
      </dgm:t>
    </dgm:pt>
    <dgm:pt modelId="{F608B52C-980F-405F-8D06-22F913E50AF7}" type="sibTrans" cxnId="{9094F176-01F0-4F33-83EA-CDF33281DAA5}">
      <dgm:prSet/>
      <dgm:spPr/>
      <dgm:t>
        <a:bodyPr/>
        <a:lstStyle/>
        <a:p>
          <a:endParaRPr lang="pl-PL"/>
        </a:p>
      </dgm:t>
    </dgm:pt>
    <dgm:pt modelId="{33CC7A0F-69B4-4EAA-9CD8-EC43F76D65BF}">
      <dgm:prSet phldrT="[Tekst]"/>
      <dgm:spPr/>
      <dgm:t>
        <a:bodyPr/>
        <a:lstStyle/>
        <a:p>
          <a:r>
            <a:rPr lang="pl-PL" dirty="0"/>
            <a:t>Prawna</a:t>
          </a:r>
        </a:p>
      </dgm:t>
    </dgm:pt>
    <dgm:pt modelId="{D51B9E56-CE14-4FD2-9D21-3B63E238DAA2}" type="parTrans" cxnId="{7A1C4DDD-296E-4F83-B38F-1FB20CEC9720}">
      <dgm:prSet/>
      <dgm:spPr/>
      <dgm:t>
        <a:bodyPr/>
        <a:lstStyle/>
        <a:p>
          <a:endParaRPr lang="pl-PL"/>
        </a:p>
      </dgm:t>
    </dgm:pt>
    <dgm:pt modelId="{BB685460-F00A-4545-833C-D5C3846767A9}" type="sibTrans" cxnId="{7A1C4DDD-296E-4F83-B38F-1FB20CEC9720}">
      <dgm:prSet/>
      <dgm:spPr/>
      <dgm:t>
        <a:bodyPr/>
        <a:lstStyle/>
        <a:p>
          <a:endParaRPr lang="pl-PL"/>
        </a:p>
      </dgm:t>
    </dgm:pt>
    <dgm:pt modelId="{EDE4C2CE-1790-44DA-8D68-60E6D8BA8574}">
      <dgm:prSet phldrT="[Tekst]"/>
      <dgm:spPr/>
      <dgm:t>
        <a:bodyPr/>
        <a:lstStyle/>
        <a:p>
          <a:r>
            <a:rPr lang="pl-PL" dirty="0"/>
            <a:t>cywilna</a:t>
          </a:r>
        </a:p>
      </dgm:t>
    </dgm:pt>
    <dgm:pt modelId="{B83D371B-E2E1-4D9B-9DE9-4165B665B740}" type="parTrans" cxnId="{77D156C3-177D-49E9-ACBF-160B5FC29539}">
      <dgm:prSet/>
      <dgm:spPr/>
      <dgm:t>
        <a:bodyPr/>
        <a:lstStyle/>
        <a:p>
          <a:endParaRPr lang="pl-PL"/>
        </a:p>
      </dgm:t>
    </dgm:pt>
    <dgm:pt modelId="{2F12D4F6-2221-45DA-A7A1-C39DAA3A00E1}" type="sibTrans" cxnId="{77D156C3-177D-49E9-ACBF-160B5FC29539}">
      <dgm:prSet/>
      <dgm:spPr/>
      <dgm:t>
        <a:bodyPr/>
        <a:lstStyle/>
        <a:p>
          <a:endParaRPr lang="pl-PL"/>
        </a:p>
      </dgm:t>
    </dgm:pt>
    <dgm:pt modelId="{7B51A580-6214-49FE-A390-6744CAB546FC}">
      <dgm:prSet phldrT="[Tekst]"/>
      <dgm:spPr/>
      <dgm:t>
        <a:bodyPr/>
        <a:lstStyle/>
        <a:p>
          <a:r>
            <a:rPr lang="pl-PL" dirty="0"/>
            <a:t>karna i wykroczeniowa</a:t>
          </a:r>
        </a:p>
      </dgm:t>
    </dgm:pt>
    <dgm:pt modelId="{1611393E-730A-48A1-9017-E7A6E6818832}" type="parTrans" cxnId="{604AA7CC-22FD-4B5A-B0DA-D1A80F6CB13E}">
      <dgm:prSet/>
      <dgm:spPr/>
      <dgm:t>
        <a:bodyPr/>
        <a:lstStyle/>
        <a:p>
          <a:endParaRPr lang="pl-PL"/>
        </a:p>
      </dgm:t>
    </dgm:pt>
    <dgm:pt modelId="{0AA07B58-2587-49B5-95DA-8521432740EA}" type="sibTrans" cxnId="{604AA7CC-22FD-4B5A-B0DA-D1A80F6CB13E}">
      <dgm:prSet/>
      <dgm:spPr/>
      <dgm:t>
        <a:bodyPr/>
        <a:lstStyle/>
        <a:p>
          <a:endParaRPr lang="pl-PL"/>
        </a:p>
      </dgm:t>
    </dgm:pt>
    <dgm:pt modelId="{BE64F629-960F-4F70-820D-5759C8F4F7B4}">
      <dgm:prSet phldrT="[Tekst]"/>
      <dgm:spPr/>
      <dgm:t>
        <a:bodyPr/>
        <a:lstStyle/>
        <a:p>
          <a:r>
            <a:rPr lang="pl-PL" dirty="0"/>
            <a:t>Służbowa i pracownicza</a:t>
          </a:r>
        </a:p>
      </dgm:t>
    </dgm:pt>
    <dgm:pt modelId="{CB3032BD-BDB7-4A57-B7F0-D6B790503BBF}" type="parTrans" cxnId="{4D5C3FE5-3DB8-498D-8D0F-9174B5A5916D}">
      <dgm:prSet/>
      <dgm:spPr/>
      <dgm:t>
        <a:bodyPr/>
        <a:lstStyle/>
        <a:p>
          <a:endParaRPr lang="pl-PL"/>
        </a:p>
      </dgm:t>
    </dgm:pt>
    <dgm:pt modelId="{2462F7F2-375B-4CB1-9DBE-AA5B5C6F4FF3}" type="sibTrans" cxnId="{4D5C3FE5-3DB8-498D-8D0F-9174B5A5916D}">
      <dgm:prSet/>
      <dgm:spPr/>
      <dgm:t>
        <a:bodyPr/>
        <a:lstStyle/>
        <a:p>
          <a:endParaRPr lang="pl-PL"/>
        </a:p>
      </dgm:t>
    </dgm:pt>
    <dgm:pt modelId="{54C2B66F-09E2-4FAF-8CE7-BD0E035F1969}">
      <dgm:prSet phldrT="[Tekst]"/>
      <dgm:spPr/>
      <dgm:t>
        <a:bodyPr/>
        <a:lstStyle/>
        <a:p>
          <a:r>
            <a:rPr lang="pl-PL" dirty="0"/>
            <a:t>- porządkowa</a:t>
          </a:r>
        </a:p>
      </dgm:t>
    </dgm:pt>
    <dgm:pt modelId="{D6AD1C2B-5271-4965-A70B-A3449BBEF487}" type="parTrans" cxnId="{CE56DC6A-2524-4D82-AEE6-A62DDF26A268}">
      <dgm:prSet/>
      <dgm:spPr/>
      <dgm:t>
        <a:bodyPr/>
        <a:lstStyle/>
        <a:p>
          <a:endParaRPr lang="pl-PL"/>
        </a:p>
      </dgm:t>
    </dgm:pt>
    <dgm:pt modelId="{AF53C0CB-0391-4BC3-A335-34FE12FDB3C6}" type="sibTrans" cxnId="{CE56DC6A-2524-4D82-AEE6-A62DDF26A268}">
      <dgm:prSet/>
      <dgm:spPr/>
      <dgm:t>
        <a:bodyPr/>
        <a:lstStyle/>
        <a:p>
          <a:endParaRPr lang="pl-PL"/>
        </a:p>
      </dgm:t>
    </dgm:pt>
    <dgm:pt modelId="{47B3932F-A64C-4ADD-BE2F-DD9225F40F4D}">
      <dgm:prSet/>
      <dgm:spPr/>
      <dgm:t>
        <a:bodyPr/>
        <a:lstStyle/>
        <a:p>
          <a:r>
            <a:rPr lang="pl-PL" dirty="0"/>
            <a:t>Odpowiedzialność polityczna</a:t>
          </a:r>
        </a:p>
      </dgm:t>
    </dgm:pt>
    <dgm:pt modelId="{EF161F11-611A-42A3-AE77-1468980C8320}" type="parTrans" cxnId="{A22E7D6A-D219-44FC-AA94-59EB79C7B90E}">
      <dgm:prSet/>
      <dgm:spPr/>
      <dgm:t>
        <a:bodyPr/>
        <a:lstStyle/>
        <a:p>
          <a:endParaRPr lang="pl-PL"/>
        </a:p>
      </dgm:t>
    </dgm:pt>
    <dgm:pt modelId="{F53A32FD-5663-4442-BBFE-A2954C5D9DBF}" type="sibTrans" cxnId="{A22E7D6A-D219-44FC-AA94-59EB79C7B90E}">
      <dgm:prSet/>
      <dgm:spPr/>
      <dgm:t>
        <a:bodyPr/>
        <a:lstStyle/>
        <a:p>
          <a:endParaRPr lang="pl-PL"/>
        </a:p>
      </dgm:t>
    </dgm:pt>
    <dgm:pt modelId="{D115FDDD-CB62-435B-8384-C5EC3BB7C74B}" type="pres">
      <dgm:prSet presAssocID="{61133E6F-7F38-4D6A-8F4B-141BE39F5B0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ED2D9CA-4F07-4768-A110-5833F06433A8}" type="pres">
      <dgm:prSet presAssocID="{B1D13EE4-50D5-474E-A43B-00E3E8948807}" presName="hierRoot1" presStyleCnt="0">
        <dgm:presLayoutVars>
          <dgm:hierBranch val="init"/>
        </dgm:presLayoutVars>
      </dgm:prSet>
      <dgm:spPr/>
    </dgm:pt>
    <dgm:pt modelId="{CB0F31EB-529F-4B70-8F61-2463022C2580}" type="pres">
      <dgm:prSet presAssocID="{B1D13EE4-50D5-474E-A43B-00E3E8948807}" presName="rootComposite1" presStyleCnt="0"/>
      <dgm:spPr/>
    </dgm:pt>
    <dgm:pt modelId="{B48026B5-363B-4E07-AB4D-BC19268C9781}" type="pres">
      <dgm:prSet presAssocID="{B1D13EE4-50D5-474E-A43B-00E3E8948807}" presName="rootText1" presStyleLbl="node0" presStyleIdx="0" presStyleCnt="1">
        <dgm:presLayoutVars>
          <dgm:chPref val="3"/>
        </dgm:presLayoutVars>
      </dgm:prSet>
      <dgm:spPr/>
    </dgm:pt>
    <dgm:pt modelId="{6C6941AE-F1C0-4A07-BCAA-C08EFD7615A3}" type="pres">
      <dgm:prSet presAssocID="{B1D13EE4-50D5-474E-A43B-00E3E8948807}" presName="rootConnector1" presStyleLbl="node1" presStyleIdx="0" presStyleCnt="0"/>
      <dgm:spPr/>
    </dgm:pt>
    <dgm:pt modelId="{36F891D9-7F73-403F-AAE6-8D3EAA22DD1D}" type="pres">
      <dgm:prSet presAssocID="{B1D13EE4-50D5-474E-A43B-00E3E8948807}" presName="hierChild2" presStyleCnt="0"/>
      <dgm:spPr/>
    </dgm:pt>
    <dgm:pt modelId="{F9B21F89-6CA3-40F6-85DC-DC18B68B4D61}" type="pres">
      <dgm:prSet presAssocID="{D51B9E56-CE14-4FD2-9D21-3B63E238DAA2}" presName="Name37" presStyleLbl="parChTrans1D2" presStyleIdx="0" presStyleCnt="3"/>
      <dgm:spPr/>
    </dgm:pt>
    <dgm:pt modelId="{8BC8F50F-F4FD-4821-A3D5-1286B5D4CF14}" type="pres">
      <dgm:prSet presAssocID="{33CC7A0F-69B4-4EAA-9CD8-EC43F76D65BF}" presName="hierRoot2" presStyleCnt="0">
        <dgm:presLayoutVars>
          <dgm:hierBranch val="init"/>
        </dgm:presLayoutVars>
      </dgm:prSet>
      <dgm:spPr/>
    </dgm:pt>
    <dgm:pt modelId="{B479AC81-3EBB-4B33-B5D6-DF874F6ADBC9}" type="pres">
      <dgm:prSet presAssocID="{33CC7A0F-69B4-4EAA-9CD8-EC43F76D65BF}" presName="rootComposite" presStyleCnt="0"/>
      <dgm:spPr/>
    </dgm:pt>
    <dgm:pt modelId="{EBE887E4-E505-48BB-8402-85BD12A043BE}" type="pres">
      <dgm:prSet presAssocID="{33CC7A0F-69B4-4EAA-9CD8-EC43F76D65BF}" presName="rootText" presStyleLbl="node2" presStyleIdx="0" presStyleCnt="3">
        <dgm:presLayoutVars>
          <dgm:chPref val="3"/>
        </dgm:presLayoutVars>
      </dgm:prSet>
      <dgm:spPr/>
    </dgm:pt>
    <dgm:pt modelId="{380BD106-D760-4B82-98A1-CA1CD8E534D6}" type="pres">
      <dgm:prSet presAssocID="{33CC7A0F-69B4-4EAA-9CD8-EC43F76D65BF}" presName="rootConnector" presStyleLbl="node2" presStyleIdx="0" presStyleCnt="3"/>
      <dgm:spPr/>
    </dgm:pt>
    <dgm:pt modelId="{6F02ADCD-E4E3-432D-9449-C96E48F7AC34}" type="pres">
      <dgm:prSet presAssocID="{33CC7A0F-69B4-4EAA-9CD8-EC43F76D65BF}" presName="hierChild4" presStyleCnt="0"/>
      <dgm:spPr/>
    </dgm:pt>
    <dgm:pt modelId="{B0C04D3D-7CE3-44FB-8000-5E7172409B4B}" type="pres">
      <dgm:prSet presAssocID="{B83D371B-E2E1-4D9B-9DE9-4165B665B740}" presName="Name37" presStyleLbl="parChTrans1D3" presStyleIdx="0" presStyleCnt="3"/>
      <dgm:spPr/>
    </dgm:pt>
    <dgm:pt modelId="{5A1F0922-EE92-4E51-AFA9-273F1F6AA08A}" type="pres">
      <dgm:prSet presAssocID="{EDE4C2CE-1790-44DA-8D68-60E6D8BA8574}" presName="hierRoot2" presStyleCnt="0">
        <dgm:presLayoutVars>
          <dgm:hierBranch val="init"/>
        </dgm:presLayoutVars>
      </dgm:prSet>
      <dgm:spPr/>
    </dgm:pt>
    <dgm:pt modelId="{DD8ED827-9CF3-49DC-AD91-98F1590EF594}" type="pres">
      <dgm:prSet presAssocID="{EDE4C2CE-1790-44DA-8D68-60E6D8BA8574}" presName="rootComposite" presStyleCnt="0"/>
      <dgm:spPr/>
    </dgm:pt>
    <dgm:pt modelId="{33F75157-EC4B-4723-9748-5B639E7FBDAA}" type="pres">
      <dgm:prSet presAssocID="{EDE4C2CE-1790-44DA-8D68-60E6D8BA8574}" presName="rootText" presStyleLbl="node3" presStyleIdx="0" presStyleCnt="3">
        <dgm:presLayoutVars>
          <dgm:chPref val="3"/>
        </dgm:presLayoutVars>
      </dgm:prSet>
      <dgm:spPr/>
    </dgm:pt>
    <dgm:pt modelId="{0EB813DF-024A-4691-AF1B-EC1470A4F6AB}" type="pres">
      <dgm:prSet presAssocID="{EDE4C2CE-1790-44DA-8D68-60E6D8BA8574}" presName="rootConnector" presStyleLbl="node3" presStyleIdx="0" presStyleCnt="3"/>
      <dgm:spPr/>
    </dgm:pt>
    <dgm:pt modelId="{24DF5AA3-8228-46B0-90D3-B542BE6D5795}" type="pres">
      <dgm:prSet presAssocID="{EDE4C2CE-1790-44DA-8D68-60E6D8BA8574}" presName="hierChild4" presStyleCnt="0"/>
      <dgm:spPr/>
    </dgm:pt>
    <dgm:pt modelId="{58699402-EF82-4209-8CC4-8A84B81C2F1B}" type="pres">
      <dgm:prSet presAssocID="{EDE4C2CE-1790-44DA-8D68-60E6D8BA8574}" presName="hierChild5" presStyleCnt="0"/>
      <dgm:spPr/>
    </dgm:pt>
    <dgm:pt modelId="{1D37F797-7891-4C73-BC97-81A05E471EB3}" type="pres">
      <dgm:prSet presAssocID="{1611393E-730A-48A1-9017-E7A6E6818832}" presName="Name37" presStyleLbl="parChTrans1D3" presStyleIdx="1" presStyleCnt="3"/>
      <dgm:spPr/>
    </dgm:pt>
    <dgm:pt modelId="{FD03BD68-D76B-4F72-9847-746F39A2F45C}" type="pres">
      <dgm:prSet presAssocID="{7B51A580-6214-49FE-A390-6744CAB546FC}" presName="hierRoot2" presStyleCnt="0">
        <dgm:presLayoutVars>
          <dgm:hierBranch val="init"/>
        </dgm:presLayoutVars>
      </dgm:prSet>
      <dgm:spPr/>
    </dgm:pt>
    <dgm:pt modelId="{8A6C30DF-DD3F-40F5-9656-0B7C00CDC73F}" type="pres">
      <dgm:prSet presAssocID="{7B51A580-6214-49FE-A390-6744CAB546FC}" presName="rootComposite" presStyleCnt="0"/>
      <dgm:spPr/>
    </dgm:pt>
    <dgm:pt modelId="{34863FDD-CE15-4E0B-944B-20DB22E32511}" type="pres">
      <dgm:prSet presAssocID="{7B51A580-6214-49FE-A390-6744CAB546FC}" presName="rootText" presStyleLbl="node3" presStyleIdx="1" presStyleCnt="3">
        <dgm:presLayoutVars>
          <dgm:chPref val="3"/>
        </dgm:presLayoutVars>
      </dgm:prSet>
      <dgm:spPr/>
    </dgm:pt>
    <dgm:pt modelId="{45C20292-AF91-49DA-914F-980BBD42ABAB}" type="pres">
      <dgm:prSet presAssocID="{7B51A580-6214-49FE-A390-6744CAB546FC}" presName="rootConnector" presStyleLbl="node3" presStyleIdx="1" presStyleCnt="3"/>
      <dgm:spPr/>
    </dgm:pt>
    <dgm:pt modelId="{689F8B3C-ABB9-45D9-9ADC-A9F92AEC42E9}" type="pres">
      <dgm:prSet presAssocID="{7B51A580-6214-49FE-A390-6744CAB546FC}" presName="hierChild4" presStyleCnt="0"/>
      <dgm:spPr/>
    </dgm:pt>
    <dgm:pt modelId="{E0727A70-AD3F-4832-A11B-51E443EE9D7B}" type="pres">
      <dgm:prSet presAssocID="{7B51A580-6214-49FE-A390-6744CAB546FC}" presName="hierChild5" presStyleCnt="0"/>
      <dgm:spPr/>
    </dgm:pt>
    <dgm:pt modelId="{53CEC50A-1085-42BC-A598-79876C405234}" type="pres">
      <dgm:prSet presAssocID="{33CC7A0F-69B4-4EAA-9CD8-EC43F76D65BF}" presName="hierChild5" presStyleCnt="0"/>
      <dgm:spPr/>
    </dgm:pt>
    <dgm:pt modelId="{C573895E-5253-46E1-84AF-AAF755040347}" type="pres">
      <dgm:prSet presAssocID="{CB3032BD-BDB7-4A57-B7F0-D6B790503BBF}" presName="Name37" presStyleLbl="parChTrans1D2" presStyleIdx="1" presStyleCnt="3"/>
      <dgm:spPr/>
    </dgm:pt>
    <dgm:pt modelId="{48394846-BF8F-488C-AD21-8F7D313A072A}" type="pres">
      <dgm:prSet presAssocID="{BE64F629-960F-4F70-820D-5759C8F4F7B4}" presName="hierRoot2" presStyleCnt="0">
        <dgm:presLayoutVars>
          <dgm:hierBranch val="init"/>
        </dgm:presLayoutVars>
      </dgm:prSet>
      <dgm:spPr/>
    </dgm:pt>
    <dgm:pt modelId="{2A135709-4F51-4DD5-B85B-E439A23E7257}" type="pres">
      <dgm:prSet presAssocID="{BE64F629-960F-4F70-820D-5759C8F4F7B4}" presName="rootComposite" presStyleCnt="0"/>
      <dgm:spPr/>
    </dgm:pt>
    <dgm:pt modelId="{E5FF391D-EE8B-4C3E-A908-203E32E3EEB8}" type="pres">
      <dgm:prSet presAssocID="{BE64F629-960F-4F70-820D-5759C8F4F7B4}" presName="rootText" presStyleLbl="node2" presStyleIdx="1" presStyleCnt="3">
        <dgm:presLayoutVars>
          <dgm:chPref val="3"/>
        </dgm:presLayoutVars>
      </dgm:prSet>
      <dgm:spPr/>
    </dgm:pt>
    <dgm:pt modelId="{F90A184D-EE65-4111-B82F-ADD71F6BDA78}" type="pres">
      <dgm:prSet presAssocID="{BE64F629-960F-4F70-820D-5759C8F4F7B4}" presName="rootConnector" presStyleLbl="node2" presStyleIdx="1" presStyleCnt="3"/>
      <dgm:spPr/>
    </dgm:pt>
    <dgm:pt modelId="{994CA39F-B94D-4D13-AA35-D06FDD4772DE}" type="pres">
      <dgm:prSet presAssocID="{BE64F629-960F-4F70-820D-5759C8F4F7B4}" presName="hierChild4" presStyleCnt="0"/>
      <dgm:spPr/>
    </dgm:pt>
    <dgm:pt modelId="{BC09EDC9-2F33-4C18-99E7-2BC6C8DD39F3}" type="pres">
      <dgm:prSet presAssocID="{D6AD1C2B-5271-4965-A70B-A3449BBEF487}" presName="Name37" presStyleLbl="parChTrans1D3" presStyleIdx="2" presStyleCnt="3"/>
      <dgm:spPr/>
    </dgm:pt>
    <dgm:pt modelId="{D6A54593-F70B-4A0B-9888-1D9F6A9B8882}" type="pres">
      <dgm:prSet presAssocID="{54C2B66F-09E2-4FAF-8CE7-BD0E035F1969}" presName="hierRoot2" presStyleCnt="0">
        <dgm:presLayoutVars>
          <dgm:hierBranch val="init"/>
        </dgm:presLayoutVars>
      </dgm:prSet>
      <dgm:spPr/>
    </dgm:pt>
    <dgm:pt modelId="{773FA4F8-F213-46B4-A68F-4466646644DA}" type="pres">
      <dgm:prSet presAssocID="{54C2B66F-09E2-4FAF-8CE7-BD0E035F1969}" presName="rootComposite" presStyleCnt="0"/>
      <dgm:spPr/>
    </dgm:pt>
    <dgm:pt modelId="{9A4A95AE-E2A5-4BAC-A48A-3EA254B6437F}" type="pres">
      <dgm:prSet presAssocID="{54C2B66F-09E2-4FAF-8CE7-BD0E035F1969}" presName="rootText" presStyleLbl="node3" presStyleIdx="2" presStyleCnt="3">
        <dgm:presLayoutVars>
          <dgm:chPref val="3"/>
        </dgm:presLayoutVars>
      </dgm:prSet>
      <dgm:spPr/>
    </dgm:pt>
    <dgm:pt modelId="{6321DA49-75C9-4F16-ADBB-080BB6D66EFF}" type="pres">
      <dgm:prSet presAssocID="{54C2B66F-09E2-4FAF-8CE7-BD0E035F1969}" presName="rootConnector" presStyleLbl="node3" presStyleIdx="2" presStyleCnt="3"/>
      <dgm:spPr/>
    </dgm:pt>
    <dgm:pt modelId="{86BAE596-5A08-4FF0-B3F8-A1FB77779DCF}" type="pres">
      <dgm:prSet presAssocID="{54C2B66F-09E2-4FAF-8CE7-BD0E035F1969}" presName="hierChild4" presStyleCnt="0"/>
      <dgm:spPr/>
    </dgm:pt>
    <dgm:pt modelId="{7CE30068-6EDE-40C2-9665-0A89132CD52A}" type="pres">
      <dgm:prSet presAssocID="{54C2B66F-09E2-4FAF-8CE7-BD0E035F1969}" presName="hierChild5" presStyleCnt="0"/>
      <dgm:spPr/>
    </dgm:pt>
    <dgm:pt modelId="{88380D84-406C-42BA-96ED-07B2D888888D}" type="pres">
      <dgm:prSet presAssocID="{BE64F629-960F-4F70-820D-5759C8F4F7B4}" presName="hierChild5" presStyleCnt="0"/>
      <dgm:spPr/>
    </dgm:pt>
    <dgm:pt modelId="{22E1DD55-FFAA-40EA-BCC5-809C1CC4C2A0}" type="pres">
      <dgm:prSet presAssocID="{EF161F11-611A-42A3-AE77-1468980C8320}" presName="Name37" presStyleLbl="parChTrans1D2" presStyleIdx="2" presStyleCnt="3"/>
      <dgm:spPr/>
    </dgm:pt>
    <dgm:pt modelId="{5C95F2B0-54EA-4FE5-9A44-FC0D7B493809}" type="pres">
      <dgm:prSet presAssocID="{47B3932F-A64C-4ADD-BE2F-DD9225F40F4D}" presName="hierRoot2" presStyleCnt="0">
        <dgm:presLayoutVars>
          <dgm:hierBranch val="init"/>
        </dgm:presLayoutVars>
      </dgm:prSet>
      <dgm:spPr/>
    </dgm:pt>
    <dgm:pt modelId="{F7E073C5-2066-49D6-8CE7-CF7907735B99}" type="pres">
      <dgm:prSet presAssocID="{47B3932F-A64C-4ADD-BE2F-DD9225F40F4D}" presName="rootComposite" presStyleCnt="0"/>
      <dgm:spPr/>
    </dgm:pt>
    <dgm:pt modelId="{E815AB5F-76C1-49D8-966A-AF4651C30897}" type="pres">
      <dgm:prSet presAssocID="{47B3932F-A64C-4ADD-BE2F-DD9225F40F4D}" presName="rootText" presStyleLbl="node2" presStyleIdx="2" presStyleCnt="3">
        <dgm:presLayoutVars>
          <dgm:chPref val="3"/>
        </dgm:presLayoutVars>
      </dgm:prSet>
      <dgm:spPr/>
    </dgm:pt>
    <dgm:pt modelId="{F3905806-C232-4925-9145-F28F0AC3BF8D}" type="pres">
      <dgm:prSet presAssocID="{47B3932F-A64C-4ADD-BE2F-DD9225F40F4D}" presName="rootConnector" presStyleLbl="node2" presStyleIdx="2" presStyleCnt="3"/>
      <dgm:spPr/>
    </dgm:pt>
    <dgm:pt modelId="{A98891F2-D72B-4BF6-A59C-75B6C713DC36}" type="pres">
      <dgm:prSet presAssocID="{47B3932F-A64C-4ADD-BE2F-DD9225F40F4D}" presName="hierChild4" presStyleCnt="0"/>
      <dgm:spPr/>
    </dgm:pt>
    <dgm:pt modelId="{E82A7648-7428-41DE-8DE7-982FD6C1DD69}" type="pres">
      <dgm:prSet presAssocID="{47B3932F-A64C-4ADD-BE2F-DD9225F40F4D}" presName="hierChild5" presStyleCnt="0"/>
      <dgm:spPr/>
    </dgm:pt>
    <dgm:pt modelId="{5C389A0C-9DE0-40DE-9027-211411F89B81}" type="pres">
      <dgm:prSet presAssocID="{B1D13EE4-50D5-474E-A43B-00E3E8948807}" presName="hierChild3" presStyleCnt="0"/>
      <dgm:spPr/>
    </dgm:pt>
  </dgm:ptLst>
  <dgm:cxnLst>
    <dgm:cxn modelId="{985FE00E-E7E4-4B0A-B75B-3E853A57C43A}" type="presOf" srcId="{61133E6F-7F38-4D6A-8F4B-141BE39F5B05}" destId="{D115FDDD-CB62-435B-8384-C5EC3BB7C74B}" srcOrd="0" destOrd="0" presId="urn:microsoft.com/office/officeart/2005/8/layout/orgChart1"/>
    <dgm:cxn modelId="{76B24D26-AB88-43FF-A6BF-C7DAF6B4B4A0}" type="presOf" srcId="{47B3932F-A64C-4ADD-BE2F-DD9225F40F4D}" destId="{E815AB5F-76C1-49D8-966A-AF4651C30897}" srcOrd="0" destOrd="0" presId="urn:microsoft.com/office/officeart/2005/8/layout/orgChart1"/>
    <dgm:cxn modelId="{AA665262-F84B-4F31-9F06-9FF9E79DF6AB}" type="presOf" srcId="{EDE4C2CE-1790-44DA-8D68-60E6D8BA8574}" destId="{0EB813DF-024A-4691-AF1B-EC1470A4F6AB}" srcOrd="1" destOrd="0" presId="urn:microsoft.com/office/officeart/2005/8/layout/orgChart1"/>
    <dgm:cxn modelId="{A22E7D6A-D219-44FC-AA94-59EB79C7B90E}" srcId="{B1D13EE4-50D5-474E-A43B-00E3E8948807}" destId="{47B3932F-A64C-4ADD-BE2F-DD9225F40F4D}" srcOrd="2" destOrd="0" parTransId="{EF161F11-611A-42A3-AE77-1468980C8320}" sibTransId="{F53A32FD-5663-4442-BBFE-A2954C5D9DBF}"/>
    <dgm:cxn modelId="{CE56DC6A-2524-4D82-AEE6-A62DDF26A268}" srcId="{BE64F629-960F-4F70-820D-5759C8F4F7B4}" destId="{54C2B66F-09E2-4FAF-8CE7-BD0E035F1969}" srcOrd="0" destOrd="0" parTransId="{D6AD1C2B-5271-4965-A70B-A3449BBEF487}" sibTransId="{AF53C0CB-0391-4BC3-A335-34FE12FDB3C6}"/>
    <dgm:cxn modelId="{F12A6250-B376-4BFB-AC34-26988825BF22}" type="presOf" srcId="{D6AD1C2B-5271-4965-A70B-A3449BBEF487}" destId="{BC09EDC9-2F33-4C18-99E7-2BC6C8DD39F3}" srcOrd="0" destOrd="0" presId="urn:microsoft.com/office/officeart/2005/8/layout/orgChart1"/>
    <dgm:cxn modelId="{9094F176-01F0-4F33-83EA-CDF33281DAA5}" srcId="{61133E6F-7F38-4D6A-8F4B-141BE39F5B05}" destId="{B1D13EE4-50D5-474E-A43B-00E3E8948807}" srcOrd="0" destOrd="0" parTransId="{EC8ECA5C-F446-42ED-AE07-005806EEE0EC}" sibTransId="{F608B52C-980F-405F-8D06-22F913E50AF7}"/>
    <dgm:cxn modelId="{770A8E5A-2FB2-4A85-AB8F-CFEB76E67EA9}" type="presOf" srcId="{B83D371B-E2E1-4D9B-9DE9-4165B665B740}" destId="{B0C04D3D-7CE3-44FB-8000-5E7172409B4B}" srcOrd="0" destOrd="0" presId="urn:microsoft.com/office/officeart/2005/8/layout/orgChart1"/>
    <dgm:cxn modelId="{1FC3EC8E-AF7D-41D4-B49C-90D6D3C40953}" type="presOf" srcId="{33CC7A0F-69B4-4EAA-9CD8-EC43F76D65BF}" destId="{380BD106-D760-4B82-98A1-CA1CD8E534D6}" srcOrd="1" destOrd="0" presId="urn:microsoft.com/office/officeart/2005/8/layout/orgChart1"/>
    <dgm:cxn modelId="{ED12B199-03B8-43EE-8D98-835559AB918F}" type="presOf" srcId="{7B51A580-6214-49FE-A390-6744CAB546FC}" destId="{34863FDD-CE15-4E0B-944B-20DB22E32511}" srcOrd="0" destOrd="0" presId="urn:microsoft.com/office/officeart/2005/8/layout/orgChart1"/>
    <dgm:cxn modelId="{EBE349A4-2741-442F-9080-7E3EC6EF4A0B}" type="presOf" srcId="{BE64F629-960F-4F70-820D-5759C8F4F7B4}" destId="{E5FF391D-EE8B-4C3E-A908-203E32E3EEB8}" srcOrd="0" destOrd="0" presId="urn:microsoft.com/office/officeart/2005/8/layout/orgChart1"/>
    <dgm:cxn modelId="{F17410AC-7865-41BD-B366-E65256E9DF3A}" type="presOf" srcId="{33CC7A0F-69B4-4EAA-9CD8-EC43F76D65BF}" destId="{EBE887E4-E505-48BB-8402-85BD12A043BE}" srcOrd="0" destOrd="0" presId="urn:microsoft.com/office/officeart/2005/8/layout/orgChart1"/>
    <dgm:cxn modelId="{75FEAFB0-0406-473D-9747-3D9A6BD41826}" type="presOf" srcId="{B1D13EE4-50D5-474E-A43B-00E3E8948807}" destId="{6C6941AE-F1C0-4A07-BCAA-C08EFD7615A3}" srcOrd="1" destOrd="0" presId="urn:microsoft.com/office/officeart/2005/8/layout/orgChart1"/>
    <dgm:cxn modelId="{784F8DB7-2E83-40D4-86B4-B4544A354737}" type="presOf" srcId="{B1D13EE4-50D5-474E-A43B-00E3E8948807}" destId="{B48026B5-363B-4E07-AB4D-BC19268C9781}" srcOrd="0" destOrd="0" presId="urn:microsoft.com/office/officeart/2005/8/layout/orgChart1"/>
    <dgm:cxn modelId="{385064BA-AEF8-486A-AA6F-A458C5003B22}" type="presOf" srcId="{CB3032BD-BDB7-4A57-B7F0-D6B790503BBF}" destId="{C573895E-5253-46E1-84AF-AAF755040347}" srcOrd="0" destOrd="0" presId="urn:microsoft.com/office/officeart/2005/8/layout/orgChart1"/>
    <dgm:cxn modelId="{7FC09CBE-E908-4AEE-94A2-9FC8A4BF9368}" type="presOf" srcId="{EDE4C2CE-1790-44DA-8D68-60E6D8BA8574}" destId="{33F75157-EC4B-4723-9748-5B639E7FBDAA}" srcOrd="0" destOrd="0" presId="urn:microsoft.com/office/officeart/2005/8/layout/orgChart1"/>
    <dgm:cxn modelId="{77D156C3-177D-49E9-ACBF-160B5FC29539}" srcId="{33CC7A0F-69B4-4EAA-9CD8-EC43F76D65BF}" destId="{EDE4C2CE-1790-44DA-8D68-60E6D8BA8574}" srcOrd="0" destOrd="0" parTransId="{B83D371B-E2E1-4D9B-9DE9-4165B665B740}" sibTransId="{2F12D4F6-2221-45DA-A7A1-C39DAA3A00E1}"/>
    <dgm:cxn modelId="{37AD82CC-9E5D-4B60-8207-C36769D0C102}" type="presOf" srcId="{D51B9E56-CE14-4FD2-9D21-3B63E238DAA2}" destId="{F9B21F89-6CA3-40F6-85DC-DC18B68B4D61}" srcOrd="0" destOrd="0" presId="urn:microsoft.com/office/officeart/2005/8/layout/orgChart1"/>
    <dgm:cxn modelId="{604AA7CC-22FD-4B5A-B0DA-D1A80F6CB13E}" srcId="{33CC7A0F-69B4-4EAA-9CD8-EC43F76D65BF}" destId="{7B51A580-6214-49FE-A390-6744CAB546FC}" srcOrd="1" destOrd="0" parTransId="{1611393E-730A-48A1-9017-E7A6E6818832}" sibTransId="{0AA07B58-2587-49B5-95DA-8521432740EA}"/>
    <dgm:cxn modelId="{E259FDD7-CFDC-4DED-A1F9-BC8E755B14DB}" type="presOf" srcId="{54C2B66F-09E2-4FAF-8CE7-BD0E035F1969}" destId="{9A4A95AE-E2A5-4BAC-A48A-3EA254B6437F}" srcOrd="0" destOrd="0" presId="urn:microsoft.com/office/officeart/2005/8/layout/orgChart1"/>
    <dgm:cxn modelId="{5BDB4EDA-3A04-47D4-9AFD-52194754C9ED}" type="presOf" srcId="{1611393E-730A-48A1-9017-E7A6E6818832}" destId="{1D37F797-7891-4C73-BC97-81A05E471EB3}" srcOrd="0" destOrd="0" presId="urn:microsoft.com/office/officeart/2005/8/layout/orgChart1"/>
    <dgm:cxn modelId="{F38594DC-022F-436F-A3A4-0BF5AC6E8F92}" type="presOf" srcId="{BE64F629-960F-4F70-820D-5759C8F4F7B4}" destId="{F90A184D-EE65-4111-B82F-ADD71F6BDA78}" srcOrd="1" destOrd="0" presId="urn:microsoft.com/office/officeart/2005/8/layout/orgChart1"/>
    <dgm:cxn modelId="{7A1C4DDD-296E-4F83-B38F-1FB20CEC9720}" srcId="{B1D13EE4-50D5-474E-A43B-00E3E8948807}" destId="{33CC7A0F-69B4-4EAA-9CD8-EC43F76D65BF}" srcOrd="0" destOrd="0" parTransId="{D51B9E56-CE14-4FD2-9D21-3B63E238DAA2}" sibTransId="{BB685460-F00A-4545-833C-D5C3846767A9}"/>
    <dgm:cxn modelId="{66CFC0E1-823F-4E1A-9DCF-CC0776A5D6F0}" type="presOf" srcId="{EF161F11-611A-42A3-AE77-1468980C8320}" destId="{22E1DD55-FFAA-40EA-BCC5-809C1CC4C2A0}" srcOrd="0" destOrd="0" presId="urn:microsoft.com/office/officeart/2005/8/layout/orgChart1"/>
    <dgm:cxn modelId="{4D5C3FE5-3DB8-498D-8D0F-9174B5A5916D}" srcId="{B1D13EE4-50D5-474E-A43B-00E3E8948807}" destId="{BE64F629-960F-4F70-820D-5759C8F4F7B4}" srcOrd="1" destOrd="0" parTransId="{CB3032BD-BDB7-4A57-B7F0-D6B790503BBF}" sibTransId="{2462F7F2-375B-4CB1-9DBE-AA5B5C6F4FF3}"/>
    <dgm:cxn modelId="{675645E5-42B2-4039-9C4D-4A284E61FEF2}" type="presOf" srcId="{47B3932F-A64C-4ADD-BE2F-DD9225F40F4D}" destId="{F3905806-C232-4925-9145-F28F0AC3BF8D}" srcOrd="1" destOrd="0" presId="urn:microsoft.com/office/officeart/2005/8/layout/orgChart1"/>
    <dgm:cxn modelId="{D616E2E5-065D-49C9-A033-E52C1ADFFC92}" type="presOf" srcId="{54C2B66F-09E2-4FAF-8CE7-BD0E035F1969}" destId="{6321DA49-75C9-4F16-ADBB-080BB6D66EFF}" srcOrd="1" destOrd="0" presId="urn:microsoft.com/office/officeart/2005/8/layout/orgChart1"/>
    <dgm:cxn modelId="{709372F6-30E1-4842-8656-4346B6FEE54B}" type="presOf" srcId="{7B51A580-6214-49FE-A390-6744CAB546FC}" destId="{45C20292-AF91-49DA-914F-980BBD42ABAB}" srcOrd="1" destOrd="0" presId="urn:microsoft.com/office/officeart/2005/8/layout/orgChart1"/>
    <dgm:cxn modelId="{3B4F1A77-09BF-4509-A330-28EC7080F3FE}" type="presParOf" srcId="{D115FDDD-CB62-435B-8384-C5EC3BB7C74B}" destId="{DED2D9CA-4F07-4768-A110-5833F06433A8}" srcOrd="0" destOrd="0" presId="urn:microsoft.com/office/officeart/2005/8/layout/orgChart1"/>
    <dgm:cxn modelId="{E81ABBD8-3667-4D82-8DC1-EF0A04446889}" type="presParOf" srcId="{DED2D9CA-4F07-4768-A110-5833F06433A8}" destId="{CB0F31EB-529F-4B70-8F61-2463022C2580}" srcOrd="0" destOrd="0" presId="urn:microsoft.com/office/officeart/2005/8/layout/orgChart1"/>
    <dgm:cxn modelId="{D982FA6F-4866-424A-8031-76772C80EA65}" type="presParOf" srcId="{CB0F31EB-529F-4B70-8F61-2463022C2580}" destId="{B48026B5-363B-4E07-AB4D-BC19268C9781}" srcOrd="0" destOrd="0" presId="urn:microsoft.com/office/officeart/2005/8/layout/orgChart1"/>
    <dgm:cxn modelId="{724F957B-1FE5-42F9-B2A5-B15535683C62}" type="presParOf" srcId="{CB0F31EB-529F-4B70-8F61-2463022C2580}" destId="{6C6941AE-F1C0-4A07-BCAA-C08EFD7615A3}" srcOrd="1" destOrd="0" presId="urn:microsoft.com/office/officeart/2005/8/layout/orgChart1"/>
    <dgm:cxn modelId="{8464386B-24EA-4A4B-8A64-69E81F2794F9}" type="presParOf" srcId="{DED2D9CA-4F07-4768-A110-5833F06433A8}" destId="{36F891D9-7F73-403F-AAE6-8D3EAA22DD1D}" srcOrd="1" destOrd="0" presId="urn:microsoft.com/office/officeart/2005/8/layout/orgChart1"/>
    <dgm:cxn modelId="{B3A20E74-9E8E-47F8-AEB0-A9FF1A66E5DC}" type="presParOf" srcId="{36F891D9-7F73-403F-AAE6-8D3EAA22DD1D}" destId="{F9B21F89-6CA3-40F6-85DC-DC18B68B4D61}" srcOrd="0" destOrd="0" presId="urn:microsoft.com/office/officeart/2005/8/layout/orgChart1"/>
    <dgm:cxn modelId="{0FE2A95A-7E68-4360-A074-E240E93E5205}" type="presParOf" srcId="{36F891D9-7F73-403F-AAE6-8D3EAA22DD1D}" destId="{8BC8F50F-F4FD-4821-A3D5-1286B5D4CF14}" srcOrd="1" destOrd="0" presId="urn:microsoft.com/office/officeart/2005/8/layout/orgChart1"/>
    <dgm:cxn modelId="{003108D2-111A-4B12-A466-FC53CBB16CE5}" type="presParOf" srcId="{8BC8F50F-F4FD-4821-A3D5-1286B5D4CF14}" destId="{B479AC81-3EBB-4B33-B5D6-DF874F6ADBC9}" srcOrd="0" destOrd="0" presId="urn:microsoft.com/office/officeart/2005/8/layout/orgChart1"/>
    <dgm:cxn modelId="{68AD93D4-F368-4EA1-9E20-2C3EE472CA63}" type="presParOf" srcId="{B479AC81-3EBB-4B33-B5D6-DF874F6ADBC9}" destId="{EBE887E4-E505-48BB-8402-85BD12A043BE}" srcOrd="0" destOrd="0" presId="urn:microsoft.com/office/officeart/2005/8/layout/orgChart1"/>
    <dgm:cxn modelId="{4FF942BC-3507-46B9-BBF4-B750C2964D37}" type="presParOf" srcId="{B479AC81-3EBB-4B33-B5D6-DF874F6ADBC9}" destId="{380BD106-D760-4B82-98A1-CA1CD8E534D6}" srcOrd="1" destOrd="0" presId="urn:microsoft.com/office/officeart/2005/8/layout/orgChart1"/>
    <dgm:cxn modelId="{6DEFB2C1-BF17-450B-9ECE-923362727AF3}" type="presParOf" srcId="{8BC8F50F-F4FD-4821-A3D5-1286B5D4CF14}" destId="{6F02ADCD-E4E3-432D-9449-C96E48F7AC34}" srcOrd="1" destOrd="0" presId="urn:microsoft.com/office/officeart/2005/8/layout/orgChart1"/>
    <dgm:cxn modelId="{4C267C97-2E76-40B5-9658-EC9ADC481CCE}" type="presParOf" srcId="{6F02ADCD-E4E3-432D-9449-C96E48F7AC34}" destId="{B0C04D3D-7CE3-44FB-8000-5E7172409B4B}" srcOrd="0" destOrd="0" presId="urn:microsoft.com/office/officeart/2005/8/layout/orgChart1"/>
    <dgm:cxn modelId="{9A780084-F264-4F2B-AA84-E439E38DC450}" type="presParOf" srcId="{6F02ADCD-E4E3-432D-9449-C96E48F7AC34}" destId="{5A1F0922-EE92-4E51-AFA9-273F1F6AA08A}" srcOrd="1" destOrd="0" presId="urn:microsoft.com/office/officeart/2005/8/layout/orgChart1"/>
    <dgm:cxn modelId="{0A3B79B2-1EAF-4A82-99FA-70A8B94809A7}" type="presParOf" srcId="{5A1F0922-EE92-4E51-AFA9-273F1F6AA08A}" destId="{DD8ED827-9CF3-49DC-AD91-98F1590EF594}" srcOrd="0" destOrd="0" presId="urn:microsoft.com/office/officeart/2005/8/layout/orgChart1"/>
    <dgm:cxn modelId="{F933BC90-EBF5-4A0F-A74E-1652A3E6B833}" type="presParOf" srcId="{DD8ED827-9CF3-49DC-AD91-98F1590EF594}" destId="{33F75157-EC4B-4723-9748-5B639E7FBDAA}" srcOrd="0" destOrd="0" presId="urn:microsoft.com/office/officeart/2005/8/layout/orgChart1"/>
    <dgm:cxn modelId="{1461654E-2BCD-4865-9D43-69E810CD5040}" type="presParOf" srcId="{DD8ED827-9CF3-49DC-AD91-98F1590EF594}" destId="{0EB813DF-024A-4691-AF1B-EC1470A4F6AB}" srcOrd="1" destOrd="0" presId="urn:microsoft.com/office/officeart/2005/8/layout/orgChart1"/>
    <dgm:cxn modelId="{58144EF4-1BB8-4287-9B2B-901BE6B06CA8}" type="presParOf" srcId="{5A1F0922-EE92-4E51-AFA9-273F1F6AA08A}" destId="{24DF5AA3-8228-46B0-90D3-B542BE6D5795}" srcOrd="1" destOrd="0" presId="urn:microsoft.com/office/officeart/2005/8/layout/orgChart1"/>
    <dgm:cxn modelId="{B418EB42-642C-4678-AC44-FC69B2F33BC9}" type="presParOf" srcId="{5A1F0922-EE92-4E51-AFA9-273F1F6AA08A}" destId="{58699402-EF82-4209-8CC4-8A84B81C2F1B}" srcOrd="2" destOrd="0" presId="urn:microsoft.com/office/officeart/2005/8/layout/orgChart1"/>
    <dgm:cxn modelId="{08C44D78-E23C-4027-8F23-A0D5E109FDF1}" type="presParOf" srcId="{6F02ADCD-E4E3-432D-9449-C96E48F7AC34}" destId="{1D37F797-7891-4C73-BC97-81A05E471EB3}" srcOrd="2" destOrd="0" presId="urn:microsoft.com/office/officeart/2005/8/layout/orgChart1"/>
    <dgm:cxn modelId="{794175DA-7B54-46C8-A4AC-477D091A1027}" type="presParOf" srcId="{6F02ADCD-E4E3-432D-9449-C96E48F7AC34}" destId="{FD03BD68-D76B-4F72-9847-746F39A2F45C}" srcOrd="3" destOrd="0" presId="urn:microsoft.com/office/officeart/2005/8/layout/orgChart1"/>
    <dgm:cxn modelId="{C0A6C73D-D4C5-4DDB-97A1-201C67F6D426}" type="presParOf" srcId="{FD03BD68-D76B-4F72-9847-746F39A2F45C}" destId="{8A6C30DF-DD3F-40F5-9656-0B7C00CDC73F}" srcOrd="0" destOrd="0" presId="urn:microsoft.com/office/officeart/2005/8/layout/orgChart1"/>
    <dgm:cxn modelId="{8687126B-2F84-491A-B2C5-5CD7C36696DA}" type="presParOf" srcId="{8A6C30DF-DD3F-40F5-9656-0B7C00CDC73F}" destId="{34863FDD-CE15-4E0B-944B-20DB22E32511}" srcOrd="0" destOrd="0" presId="urn:microsoft.com/office/officeart/2005/8/layout/orgChart1"/>
    <dgm:cxn modelId="{EDFDCAEF-7FD4-4E93-9C4C-16122AD72533}" type="presParOf" srcId="{8A6C30DF-DD3F-40F5-9656-0B7C00CDC73F}" destId="{45C20292-AF91-49DA-914F-980BBD42ABAB}" srcOrd="1" destOrd="0" presId="urn:microsoft.com/office/officeart/2005/8/layout/orgChart1"/>
    <dgm:cxn modelId="{707CAC0B-10B8-4CD3-9068-18B6ABEBBB05}" type="presParOf" srcId="{FD03BD68-D76B-4F72-9847-746F39A2F45C}" destId="{689F8B3C-ABB9-45D9-9ADC-A9F92AEC42E9}" srcOrd="1" destOrd="0" presId="urn:microsoft.com/office/officeart/2005/8/layout/orgChart1"/>
    <dgm:cxn modelId="{BC8C33AA-F1C1-499E-BC0D-A3D017478219}" type="presParOf" srcId="{FD03BD68-D76B-4F72-9847-746F39A2F45C}" destId="{E0727A70-AD3F-4832-A11B-51E443EE9D7B}" srcOrd="2" destOrd="0" presId="urn:microsoft.com/office/officeart/2005/8/layout/orgChart1"/>
    <dgm:cxn modelId="{06848C96-4D25-4391-9678-B876B290616B}" type="presParOf" srcId="{8BC8F50F-F4FD-4821-A3D5-1286B5D4CF14}" destId="{53CEC50A-1085-42BC-A598-79876C405234}" srcOrd="2" destOrd="0" presId="urn:microsoft.com/office/officeart/2005/8/layout/orgChart1"/>
    <dgm:cxn modelId="{F8D9368F-CBAC-462D-A5FA-330A729CE4E3}" type="presParOf" srcId="{36F891D9-7F73-403F-AAE6-8D3EAA22DD1D}" destId="{C573895E-5253-46E1-84AF-AAF755040347}" srcOrd="2" destOrd="0" presId="urn:microsoft.com/office/officeart/2005/8/layout/orgChart1"/>
    <dgm:cxn modelId="{AE7725DA-608D-4F3C-ACC8-05D892E34A90}" type="presParOf" srcId="{36F891D9-7F73-403F-AAE6-8D3EAA22DD1D}" destId="{48394846-BF8F-488C-AD21-8F7D313A072A}" srcOrd="3" destOrd="0" presId="urn:microsoft.com/office/officeart/2005/8/layout/orgChart1"/>
    <dgm:cxn modelId="{D5A2E0E6-2D06-44A8-BBB5-54603E34E922}" type="presParOf" srcId="{48394846-BF8F-488C-AD21-8F7D313A072A}" destId="{2A135709-4F51-4DD5-B85B-E439A23E7257}" srcOrd="0" destOrd="0" presId="urn:microsoft.com/office/officeart/2005/8/layout/orgChart1"/>
    <dgm:cxn modelId="{0C31157B-E138-40B1-9A24-4DD8A2B8D6DB}" type="presParOf" srcId="{2A135709-4F51-4DD5-B85B-E439A23E7257}" destId="{E5FF391D-EE8B-4C3E-A908-203E32E3EEB8}" srcOrd="0" destOrd="0" presId="urn:microsoft.com/office/officeart/2005/8/layout/orgChart1"/>
    <dgm:cxn modelId="{A3F8B932-BBE8-4E8B-AEF4-CFFC07DDAD42}" type="presParOf" srcId="{2A135709-4F51-4DD5-B85B-E439A23E7257}" destId="{F90A184D-EE65-4111-B82F-ADD71F6BDA78}" srcOrd="1" destOrd="0" presId="urn:microsoft.com/office/officeart/2005/8/layout/orgChart1"/>
    <dgm:cxn modelId="{C627EA38-FAB1-42C3-9D8E-1628B4BD1347}" type="presParOf" srcId="{48394846-BF8F-488C-AD21-8F7D313A072A}" destId="{994CA39F-B94D-4D13-AA35-D06FDD4772DE}" srcOrd="1" destOrd="0" presId="urn:microsoft.com/office/officeart/2005/8/layout/orgChart1"/>
    <dgm:cxn modelId="{541CB9AE-51AF-4621-AE9C-CC567AA7B76F}" type="presParOf" srcId="{994CA39F-B94D-4D13-AA35-D06FDD4772DE}" destId="{BC09EDC9-2F33-4C18-99E7-2BC6C8DD39F3}" srcOrd="0" destOrd="0" presId="urn:microsoft.com/office/officeart/2005/8/layout/orgChart1"/>
    <dgm:cxn modelId="{27B56198-AEEB-4411-81DE-A1A149595BE9}" type="presParOf" srcId="{994CA39F-B94D-4D13-AA35-D06FDD4772DE}" destId="{D6A54593-F70B-4A0B-9888-1D9F6A9B8882}" srcOrd="1" destOrd="0" presId="urn:microsoft.com/office/officeart/2005/8/layout/orgChart1"/>
    <dgm:cxn modelId="{30DDD8FD-F693-42B4-92B3-5D2B5F28662A}" type="presParOf" srcId="{D6A54593-F70B-4A0B-9888-1D9F6A9B8882}" destId="{773FA4F8-F213-46B4-A68F-4466646644DA}" srcOrd="0" destOrd="0" presId="urn:microsoft.com/office/officeart/2005/8/layout/orgChart1"/>
    <dgm:cxn modelId="{7E691DD5-FFFC-4476-979B-59C341D4DBA7}" type="presParOf" srcId="{773FA4F8-F213-46B4-A68F-4466646644DA}" destId="{9A4A95AE-E2A5-4BAC-A48A-3EA254B6437F}" srcOrd="0" destOrd="0" presId="urn:microsoft.com/office/officeart/2005/8/layout/orgChart1"/>
    <dgm:cxn modelId="{CBA3760A-1A22-456E-9B9A-18C3CBA54A46}" type="presParOf" srcId="{773FA4F8-F213-46B4-A68F-4466646644DA}" destId="{6321DA49-75C9-4F16-ADBB-080BB6D66EFF}" srcOrd="1" destOrd="0" presId="urn:microsoft.com/office/officeart/2005/8/layout/orgChart1"/>
    <dgm:cxn modelId="{3AF5F139-CA72-4CFD-96DB-E5AC0606B54F}" type="presParOf" srcId="{D6A54593-F70B-4A0B-9888-1D9F6A9B8882}" destId="{86BAE596-5A08-4FF0-B3F8-A1FB77779DCF}" srcOrd="1" destOrd="0" presId="urn:microsoft.com/office/officeart/2005/8/layout/orgChart1"/>
    <dgm:cxn modelId="{DCDF3226-E3CB-4583-AA09-2324F69D7D36}" type="presParOf" srcId="{D6A54593-F70B-4A0B-9888-1D9F6A9B8882}" destId="{7CE30068-6EDE-40C2-9665-0A89132CD52A}" srcOrd="2" destOrd="0" presId="urn:microsoft.com/office/officeart/2005/8/layout/orgChart1"/>
    <dgm:cxn modelId="{00BA55AA-6069-4877-88BB-845D972DC280}" type="presParOf" srcId="{48394846-BF8F-488C-AD21-8F7D313A072A}" destId="{88380D84-406C-42BA-96ED-07B2D888888D}" srcOrd="2" destOrd="0" presId="urn:microsoft.com/office/officeart/2005/8/layout/orgChart1"/>
    <dgm:cxn modelId="{AC4BABF7-F0E2-4F07-A2BE-779753205975}" type="presParOf" srcId="{36F891D9-7F73-403F-AAE6-8D3EAA22DD1D}" destId="{22E1DD55-FFAA-40EA-BCC5-809C1CC4C2A0}" srcOrd="4" destOrd="0" presId="urn:microsoft.com/office/officeart/2005/8/layout/orgChart1"/>
    <dgm:cxn modelId="{D79EBBF3-7563-4451-AAA9-1B74A9B7ADA9}" type="presParOf" srcId="{36F891D9-7F73-403F-AAE6-8D3EAA22DD1D}" destId="{5C95F2B0-54EA-4FE5-9A44-FC0D7B493809}" srcOrd="5" destOrd="0" presId="urn:microsoft.com/office/officeart/2005/8/layout/orgChart1"/>
    <dgm:cxn modelId="{1C370684-F496-48ED-97CF-6B098C3DC176}" type="presParOf" srcId="{5C95F2B0-54EA-4FE5-9A44-FC0D7B493809}" destId="{F7E073C5-2066-49D6-8CE7-CF7907735B99}" srcOrd="0" destOrd="0" presId="urn:microsoft.com/office/officeart/2005/8/layout/orgChart1"/>
    <dgm:cxn modelId="{FF991092-B3D2-4A55-BD69-B8052BF04F82}" type="presParOf" srcId="{F7E073C5-2066-49D6-8CE7-CF7907735B99}" destId="{E815AB5F-76C1-49D8-966A-AF4651C30897}" srcOrd="0" destOrd="0" presId="urn:microsoft.com/office/officeart/2005/8/layout/orgChart1"/>
    <dgm:cxn modelId="{228101C3-184D-4D00-8A3B-9ABF76EBBFAF}" type="presParOf" srcId="{F7E073C5-2066-49D6-8CE7-CF7907735B99}" destId="{F3905806-C232-4925-9145-F28F0AC3BF8D}" srcOrd="1" destOrd="0" presId="urn:microsoft.com/office/officeart/2005/8/layout/orgChart1"/>
    <dgm:cxn modelId="{E503AE81-A520-451D-8333-79960CBCDEF5}" type="presParOf" srcId="{5C95F2B0-54EA-4FE5-9A44-FC0D7B493809}" destId="{A98891F2-D72B-4BF6-A59C-75B6C713DC36}" srcOrd="1" destOrd="0" presId="urn:microsoft.com/office/officeart/2005/8/layout/orgChart1"/>
    <dgm:cxn modelId="{E19C2988-4008-40CC-9874-7BD1B72D4B34}" type="presParOf" srcId="{5C95F2B0-54EA-4FE5-9A44-FC0D7B493809}" destId="{E82A7648-7428-41DE-8DE7-982FD6C1DD69}" srcOrd="2" destOrd="0" presId="urn:microsoft.com/office/officeart/2005/8/layout/orgChart1"/>
    <dgm:cxn modelId="{5D69F203-CA1A-4696-9444-92F49DBFF738}" type="presParOf" srcId="{DED2D9CA-4F07-4768-A110-5833F06433A8}" destId="{5C389A0C-9DE0-40DE-9027-211411F89B8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937A1F5-0C4B-47FA-B742-FDE44686EF59}" type="doc">
      <dgm:prSet loTypeId="urn:microsoft.com/office/officeart/2005/8/layout/hList1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73A1538B-B2A4-484A-92AE-C7F585F471B7}">
      <dgm:prSet phldrT="[Tekst]" custT="1"/>
      <dgm:spPr/>
      <dgm:t>
        <a:bodyPr/>
        <a:lstStyle/>
        <a:p>
          <a:r>
            <a:rPr lang="pl-PL" sz="2600" dirty="0">
              <a:latin typeface="Times New Roman" pitchFamily="18" charset="0"/>
              <a:cs typeface="Times New Roman" pitchFamily="18" charset="0"/>
            </a:rPr>
            <a:t>Cele </a:t>
          </a:r>
        </a:p>
        <a:p>
          <a:r>
            <a:rPr lang="pl-PL" sz="2600" dirty="0">
              <a:latin typeface="Times New Roman" pitchFamily="18" charset="0"/>
              <a:cs typeface="Times New Roman" pitchFamily="18" charset="0"/>
            </a:rPr>
            <a:t>organizacyjne</a:t>
          </a:r>
        </a:p>
      </dgm:t>
    </dgm:pt>
    <dgm:pt modelId="{42B76E82-F70F-4270-B9E6-ED466D445AE7}" type="parTrans" cxnId="{F159580B-8913-4B63-B57E-C59B888FF508}">
      <dgm:prSet/>
      <dgm:spPr/>
      <dgm:t>
        <a:bodyPr/>
        <a:lstStyle/>
        <a:p>
          <a:endParaRPr lang="pl-PL"/>
        </a:p>
      </dgm:t>
    </dgm:pt>
    <dgm:pt modelId="{4799342B-4B4F-4F4A-B9AC-A5AAC521AA9A}" type="sibTrans" cxnId="{F159580B-8913-4B63-B57E-C59B888FF508}">
      <dgm:prSet/>
      <dgm:spPr/>
      <dgm:t>
        <a:bodyPr/>
        <a:lstStyle/>
        <a:p>
          <a:endParaRPr lang="pl-PL"/>
        </a:p>
      </dgm:t>
    </dgm:pt>
    <dgm:pt modelId="{D4073F7E-B023-4D78-901B-7C755C0874C7}">
      <dgm:prSet phldrT="[Tekst]" custT="1"/>
      <dgm:spPr/>
      <dgm:t>
        <a:bodyPr/>
        <a:lstStyle/>
        <a:p>
          <a:r>
            <a:rPr lang="pl-PL" sz="2200" dirty="0">
              <a:latin typeface="Times New Roman" pitchFamily="18" charset="0"/>
              <a:cs typeface="Times New Roman" pitchFamily="18" charset="0"/>
            </a:rPr>
            <a:t>wyniki pracy,</a:t>
          </a:r>
        </a:p>
      </dgm:t>
    </dgm:pt>
    <dgm:pt modelId="{2A63D321-212D-45F0-BD06-8060A31E5D90}" type="parTrans" cxnId="{9C47971A-8E1C-4D8B-B654-5F124AB3AB7B}">
      <dgm:prSet/>
      <dgm:spPr/>
      <dgm:t>
        <a:bodyPr/>
        <a:lstStyle/>
        <a:p>
          <a:endParaRPr lang="pl-PL"/>
        </a:p>
      </dgm:t>
    </dgm:pt>
    <dgm:pt modelId="{52BFF5F4-F9AB-49B7-BE7E-C8A99A719300}" type="sibTrans" cxnId="{9C47971A-8E1C-4D8B-B654-5F124AB3AB7B}">
      <dgm:prSet/>
      <dgm:spPr/>
      <dgm:t>
        <a:bodyPr/>
        <a:lstStyle/>
        <a:p>
          <a:endParaRPr lang="pl-PL"/>
        </a:p>
      </dgm:t>
    </dgm:pt>
    <dgm:pt modelId="{9A029A69-CB18-4068-998E-7DA57E7B5055}">
      <dgm:prSet phldrT="[Tekst]" custT="1"/>
      <dgm:spPr/>
      <dgm:t>
        <a:bodyPr/>
        <a:lstStyle/>
        <a:p>
          <a:r>
            <a:rPr lang="pl-PL" sz="2200" dirty="0">
              <a:latin typeface="Times New Roman" pitchFamily="18" charset="0"/>
              <a:cs typeface="Times New Roman" pitchFamily="18" charset="0"/>
            </a:rPr>
            <a:t>przeniesienie pracowników</a:t>
          </a:r>
        </a:p>
      </dgm:t>
    </dgm:pt>
    <dgm:pt modelId="{AD9B2168-B678-4578-BB1D-3CDE77158A18}" type="parTrans" cxnId="{351C5EF4-2E0A-438C-AC09-915D12029637}">
      <dgm:prSet/>
      <dgm:spPr/>
      <dgm:t>
        <a:bodyPr/>
        <a:lstStyle/>
        <a:p>
          <a:endParaRPr lang="pl-PL"/>
        </a:p>
      </dgm:t>
    </dgm:pt>
    <dgm:pt modelId="{74E81E6C-799C-4304-8227-90737EDAF032}" type="sibTrans" cxnId="{351C5EF4-2E0A-438C-AC09-915D12029637}">
      <dgm:prSet/>
      <dgm:spPr/>
      <dgm:t>
        <a:bodyPr/>
        <a:lstStyle/>
        <a:p>
          <a:endParaRPr lang="pl-PL"/>
        </a:p>
      </dgm:t>
    </dgm:pt>
    <dgm:pt modelId="{A95851DF-F2F8-458A-807E-ABF5BDFC5E72}">
      <dgm:prSet phldrT="[Tekst]" custT="1"/>
      <dgm:spPr/>
      <dgm:t>
        <a:bodyPr/>
        <a:lstStyle/>
        <a:p>
          <a:r>
            <a:rPr lang="pl-PL" sz="2400" dirty="0">
              <a:latin typeface="Times New Roman" pitchFamily="18" charset="0"/>
              <a:cs typeface="Times New Roman" pitchFamily="18" charset="0"/>
            </a:rPr>
            <a:t>Cele </a:t>
          </a:r>
        </a:p>
        <a:p>
          <a:r>
            <a:rPr lang="pl-PL" sz="2400" dirty="0">
              <a:latin typeface="Times New Roman" pitchFamily="18" charset="0"/>
              <a:cs typeface="Times New Roman" pitchFamily="18" charset="0"/>
            </a:rPr>
            <a:t>psychospołeczne</a:t>
          </a:r>
        </a:p>
      </dgm:t>
    </dgm:pt>
    <dgm:pt modelId="{61A4417F-56EB-4B9C-93EE-FD65F9F08BD5}" type="parTrans" cxnId="{A2FAD5F9-BD27-415C-9A33-12554C6F5763}">
      <dgm:prSet/>
      <dgm:spPr/>
      <dgm:t>
        <a:bodyPr/>
        <a:lstStyle/>
        <a:p>
          <a:endParaRPr lang="pl-PL"/>
        </a:p>
      </dgm:t>
    </dgm:pt>
    <dgm:pt modelId="{59485D1F-9E7A-4A9B-A2D7-AE4CB512AE26}" type="sibTrans" cxnId="{A2FAD5F9-BD27-415C-9A33-12554C6F5763}">
      <dgm:prSet/>
      <dgm:spPr/>
      <dgm:t>
        <a:bodyPr/>
        <a:lstStyle/>
        <a:p>
          <a:endParaRPr lang="pl-PL"/>
        </a:p>
      </dgm:t>
    </dgm:pt>
    <dgm:pt modelId="{D8D1D479-21E4-466B-ABA0-95AED57091E6}">
      <dgm:prSet phldrT="[Tekst]"/>
      <dgm:spPr/>
      <dgm:t>
        <a:bodyPr/>
        <a:lstStyle/>
        <a:p>
          <a:r>
            <a:rPr lang="pl-PL" dirty="0">
              <a:latin typeface="Times New Roman" pitchFamily="18" charset="0"/>
              <a:cs typeface="Times New Roman" pitchFamily="18" charset="0"/>
            </a:rPr>
            <a:t>informacja zwrotna o wynikach pracy</a:t>
          </a:r>
        </a:p>
      </dgm:t>
    </dgm:pt>
    <dgm:pt modelId="{A1818C65-1CE6-441D-B8C5-B00095C14BDF}" type="parTrans" cxnId="{77A2C6B8-8A74-4331-A30C-825CCE10A89E}">
      <dgm:prSet/>
      <dgm:spPr/>
      <dgm:t>
        <a:bodyPr/>
        <a:lstStyle/>
        <a:p>
          <a:endParaRPr lang="pl-PL"/>
        </a:p>
      </dgm:t>
    </dgm:pt>
    <dgm:pt modelId="{05E08F80-461C-4569-87B9-210555CDA96D}" type="sibTrans" cxnId="{77A2C6B8-8A74-4331-A30C-825CCE10A89E}">
      <dgm:prSet/>
      <dgm:spPr/>
      <dgm:t>
        <a:bodyPr/>
        <a:lstStyle/>
        <a:p>
          <a:endParaRPr lang="pl-PL"/>
        </a:p>
      </dgm:t>
    </dgm:pt>
    <dgm:pt modelId="{4EE22C5F-324A-4FF8-8DF1-67CD7D34388F}">
      <dgm:prSet phldrT="[Tekst]"/>
      <dgm:spPr/>
      <dgm:t>
        <a:bodyPr/>
        <a:lstStyle/>
        <a:p>
          <a:r>
            <a:rPr lang="pl-PL" dirty="0">
              <a:latin typeface="Times New Roman" pitchFamily="18" charset="0"/>
              <a:cs typeface="Times New Roman" pitchFamily="18" charset="0"/>
            </a:rPr>
            <a:t>uznanie </a:t>
          </a:r>
        </a:p>
      </dgm:t>
    </dgm:pt>
    <dgm:pt modelId="{9A7077DF-C3F4-4E1C-B348-078EAD9D8F4C}" type="parTrans" cxnId="{34B5A85B-2952-40C6-869A-2D207ED1E414}">
      <dgm:prSet/>
      <dgm:spPr/>
      <dgm:t>
        <a:bodyPr/>
        <a:lstStyle/>
        <a:p>
          <a:endParaRPr lang="pl-PL"/>
        </a:p>
      </dgm:t>
    </dgm:pt>
    <dgm:pt modelId="{7F5ECFFD-95DC-4FDF-90DA-8882AA48E95F}" type="sibTrans" cxnId="{34B5A85B-2952-40C6-869A-2D207ED1E414}">
      <dgm:prSet/>
      <dgm:spPr/>
      <dgm:t>
        <a:bodyPr/>
        <a:lstStyle/>
        <a:p>
          <a:endParaRPr lang="pl-PL"/>
        </a:p>
      </dgm:t>
    </dgm:pt>
    <dgm:pt modelId="{77090DF1-EB38-48A9-AAEB-BC52A8929B2C}">
      <dgm:prSet phldrT="[Tekst]" custT="1"/>
      <dgm:spPr/>
      <dgm:t>
        <a:bodyPr/>
        <a:lstStyle/>
        <a:p>
          <a:r>
            <a:rPr lang="pl-PL" sz="2200" dirty="0">
              <a:latin typeface="Times New Roman" pitchFamily="18" charset="0"/>
              <a:cs typeface="Times New Roman" pitchFamily="18" charset="0"/>
            </a:rPr>
            <a:t>zwolnienia, </a:t>
          </a:r>
        </a:p>
      </dgm:t>
    </dgm:pt>
    <dgm:pt modelId="{3E7C1714-74D0-4803-90F9-19837F3723B8}" type="parTrans" cxnId="{1CAB0604-6977-40B6-B68F-06B741EBD4A1}">
      <dgm:prSet/>
      <dgm:spPr/>
      <dgm:t>
        <a:bodyPr/>
        <a:lstStyle/>
        <a:p>
          <a:endParaRPr lang="pl-PL"/>
        </a:p>
      </dgm:t>
    </dgm:pt>
    <dgm:pt modelId="{5CCC53F8-C561-4ECF-80DE-36C6F8CFF831}" type="sibTrans" cxnId="{1CAB0604-6977-40B6-B68F-06B741EBD4A1}">
      <dgm:prSet/>
      <dgm:spPr/>
      <dgm:t>
        <a:bodyPr/>
        <a:lstStyle/>
        <a:p>
          <a:endParaRPr lang="pl-PL"/>
        </a:p>
      </dgm:t>
    </dgm:pt>
    <dgm:pt modelId="{850628F8-D1D0-41EA-8E0E-370D38B6978F}">
      <dgm:prSet phldrT="[Tekst]" custT="1"/>
      <dgm:spPr/>
      <dgm:t>
        <a:bodyPr/>
        <a:lstStyle/>
        <a:p>
          <a:r>
            <a:rPr lang="pl-PL" sz="2200" dirty="0">
              <a:latin typeface="Times New Roman" pitchFamily="18" charset="0"/>
              <a:cs typeface="Times New Roman" pitchFamily="18" charset="0"/>
            </a:rPr>
            <a:t>nagrody i kary</a:t>
          </a:r>
        </a:p>
      </dgm:t>
    </dgm:pt>
    <dgm:pt modelId="{1C92BBF1-A72D-4831-88B3-52C56543394F}" type="parTrans" cxnId="{6DB3ED68-FBC3-4FEA-95DC-900F193645F5}">
      <dgm:prSet/>
      <dgm:spPr/>
      <dgm:t>
        <a:bodyPr/>
        <a:lstStyle/>
        <a:p>
          <a:endParaRPr lang="pl-PL"/>
        </a:p>
      </dgm:t>
    </dgm:pt>
    <dgm:pt modelId="{B8BCB24C-C49E-4981-9269-BA4FD72BE617}" type="sibTrans" cxnId="{6DB3ED68-FBC3-4FEA-95DC-900F193645F5}">
      <dgm:prSet/>
      <dgm:spPr/>
      <dgm:t>
        <a:bodyPr/>
        <a:lstStyle/>
        <a:p>
          <a:endParaRPr lang="pl-PL"/>
        </a:p>
      </dgm:t>
    </dgm:pt>
    <dgm:pt modelId="{409E99DF-067F-497C-99A7-91F58CB7E965}">
      <dgm:prSet phldrT="[Tekst]" custT="1"/>
      <dgm:spPr/>
      <dgm:t>
        <a:bodyPr/>
        <a:lstStyle/>
        <a:p>
          <a:r>
            <a:rPr lang="pl-PL" sz="2200" dirty="0">
              <a:latin typeface="Times New Roman" pitchFamily="18" charset="0"/>
              <a:cs typeface="Times New Roman" pitchFamily="18" charset="0"/>
            </a:rPr>
            <a:t>przydatność pracownika </a:t>
          </a:r>
        </a:p>
      </dgm:t>
    </dgm:pt>
    <dgm:pt modelId="{88913912-985E-4A2A-A89F-77FEB293D896}" type="parTrans" cxnId="{8F1AAAA8-A285-44D9-81FA-0265D8B97C8A}">
      <dgm:prSet/>
      <dgm:spPr/>
      <dgm:t>
        <a:bodyPr/>
        <a:lstStyle/>
        <a:p>
          <a:endParaRPr lang="pl-PL"/>
        </a:p>
      </dgm:t>
    </dgm:pt>
    <dgm:pt modelId="{28F00392-19FE-4B59-B9AF-83FB94E3289D}" type="sibTrans" cxnId="{8F1AAAA8-A285-44D9-81FA-0265D8B97C8A}">
      <dgm:prSet/>
      <dgm:spPr/>
      <dgm:t>
        <a:bodyPr/>
        <a:lstStyle/>
        <a:p>
          <a:endParaRPr lang="pl-PL"/>
        </a:p>
      </dgm:t>
    </dgm:pt>
    <dgm:pt modelId="{7E3F18AE-5110-4CE4-A049-2D0F6B0FC153}">
      <dgm:prSet phldrT="[Tekst]" custT="1"/>
      <dgm:spPr/>
      <dgm:t>
        <a:bodyPr/>
        <a:lstStyle/>
        <a:p>
          <a:r>
            <a:rPr lang="pl-PL" sz="2200" dirty="0">
              <a:latin typeface="Times New Roman" pitchFamily="18" charset="0"/>
              <a:cs typeface="Times New Roman" pitchFamily="18" charset="0"/>
            </a:rPr>
            <a:t>sukcesja</a:t>
          </a:r>
        </a:p>
      </dgm:t>
    </dgm:pt>
    <dgm:pt modelId="{C83886A9-713C-4833-84B2-32BFE2CD5F3C}" type="parTrans" cxnId="{0560EACF-43CA-4B00-B9FB-356FFD739224}">
      <dgm:prSet/>
      <dgm:spPr/>
      <dgm:t>
        <a:bodyPr/>
        <a:lstStyle/>
        <a:p>
          <a:endParaRPr lang="pl-PL"/>
        </a:p>
      </dgm:t>
    </dgm:pt>
    <dgm:pt modelId="{71DBCC66-45C3-4011-920E-ED21C24037F4}" type="sibTrans" cxnId="{0560EACF-43CA-4B00-B9FB-356FFD739224}">
      <dgm:prSet/>
      <dgm:spPr/>
      <dgm:t>
        <a:bodyPr/>
        <a:lstStyle/>
        <a:p>
          <a:endParaRPr lang="pl-PL"/>
        </a:p>
      </dgm:t>
    </dgm:pt>
    <dgm:pt modelId="{EDDEA814-E032-4A74-BD03-DBC86DAD4C85}">
      <dgm:prSet phldrT="[Tekst]" custT="1"/>
      <dgm:spPr/>
      <dgm:t>
        <a:bodyPr/>
        <a:lstStyle/>
        <a:p>
          <a:r>
            <a:rPr lang="pl-PL" sz="2200" dirty="0">
              <a:latin typeface="Times New Roman" pitchFamily="18" charset="0"/>
              <a:cs typeface="Times New Roman" pitchFamily="18" charset="0"/>
            </a:rPr>
            <a:t>awansowanie </a:t>
          </a:r>
        </a:p>
      </dgm:t>
    </dgm:pt>
    <dgm:pt modelId="{560541BD-AEE4-4371-9CC1-381250EAD0F3}" type="parTrans" cxnId="{66FD9284-5868-4BD6-9695-93230088E114}">
      <dgm:prSet/>
      <dgm:spPr/>
      <dgm:t>
        <a:bodyPr/>
        <a:lstStyle/>
        <a:p>
          <a:endParaRPr lang="pl-PL"/>
        </a:p>
      </dgm:t>
    </dgm:pt>
    <dgm:pt modelId="{7F324332-328C-4379-9019-3531955943FA}" type="sibTrans" cxnId="{66FD9284-5868-4BD6-9695-93230088E114}">
      <dgm:prSet/>
      <dgm:spPr/>
      <dgm:t>
        <a:bodyPr/>
        <a:lstStyle/>
        <a:p>
          <a:endParaRPr lang="pl-PL"/>
        </a:p>
      </dgm:t>
    </dgm:pt>
    <dgm:pt modelId="{2FEC1724-BB43-4373-AF4F-8C0FCD2B33A1}">
      <dgm:prSet phldrT="[Tekst]" custT="1"/>
      <dgm:spPr/>
      <dgm:t>
        <a:bodyPr/>
        <a:lstStyle/>
        <a:p>
          <a:r>
            <a:rPr lang="pl-PL" sz="2200" dirty="0">
              <a:latin typeface="Times New Roman" pitchFamily="18" charset="0"/>
              <a:cs typeface="Times New Roman" pitchFamily="18" charset="0"/>
            </a:rPr>
            <a:t>szkolenia</a:t>
          </a:r>
        </a:p>
      </dgm:t>
    </dgm:pt>
    <dgm:pt modelId="{CA8378A9-155B-4539-95F9-10AAEBD87452}" type="parTrans" cxnId="{5200D89E-ACD9-4E91-B982-98CB77AF03DD}">
      <dgm:prSet/>
      <dgm:spPr/>
      <dgm:t>
        <a:bodyPr/>
        <a:lstStyle/>
        <a:p>
          <a:endParaRPr lang="pl-PL"/>
        </a:p>
      </dgm:t>
    </dgm:pt>
    <dgm:pt modelId="{A48F3DC5-04A1-41B7-8F7A-86A93A5FE3BF}" type="sibTrans" cxnId="{5200D89E-ACD9-4E91-B982-98CB77AF03DD}">
      <dgm:prSet/>
      <dgm:spPr/>
      <dgm:t>
        <a:bodyPr/>
        <a:lstStyle/>
        <a:p>
          <a:endParaRPr lang="pl-PL"/>
        </a:p>
      </dgm:t>
    </dgm:pt>
    <dgm:pt modelId="{8621D140-3544-4C7C-BF1B-80592D496F6B}">
      <dgm:prSet phldrT="[Tekst]" custT="1"/>
      <dgm:spPr/>
      <dgm:t>
        <a:bodyPr/>
        <a:lstStyle/>
        <a:p>
          <a:r>
            <a:rPr lang="pl-PL" sz="2200" dirty="0">
              <a:latin typeface="Times New Roman" pitchFamily="18" charset="0"/>
              <a:cs typeface="Times New Roman" pitchFamily="18" charset="0"/>
            </a:rPr>
            <a:t>obiektywny wymiar kariery</a:t>
          </a:r>
        </a:p>
      </dgm:t>
    </dgm:pt>
    <dgm:pt modelId="{A1A8C6CE-5B73-48BD-A6AF-39D1ADA7D58A}" type="parTrans" cxnId="{8F9E9615-D43C-4781-9B2A-49111C3B7997}">
      <dgm:prSet/>
      <dgm:spPr/>
      <dgm:t>
        <a:bodyPr/>
        <a:lstStyle/>
        <a:p>
          <a:endParaRPr lang="pl-PL"/>
        </a:p>
      </dgm:t>
    </dgm:pt>
    <dgm:pt modelId="{3B0F6C4C-5337-4003-9CC4-1FC159145029}" type="sibTrans" cxnId="{8F9E9615-D43C-4781-9B2A-49111C3B7997}">
      <dgm:prSet/>
      <dgm:spPr/>
      <dgm:t>
        <a:bodyPr/>
        <a:lstStyle/>
        <a:p>
          <a:endParaRPr lang="pl-PL"/>
        </a:p>
      </dgm:t>
    </dgm:pt>
    <dgm:pt modelId="{98506DEE-8A1E-49B8-9CD9-B02BC15F6083}">
      <dgm:prSet phldrT="[Tekst]"/>
      <dgm:spPr/>
      <dgm:t>
        <a:bodyPr/>
        <a:lstStyle/>
        <a:p>
          <a:r>
            <a:rPr lang="pl-PL" dirty="0">
              <a:latin typeface="Times New Roman" pitchFamily="18" charset="0"/>
              <a:cs typeface="Times New Roman" pitchFamily="18" charset="0"/>
            </a:rPr>
            <a:t>poczucie własnej wartości</a:t>
          </a:r>
        </a:p>
      </dgm:t>
    </dgm:pt>
    <dgm:pt modelId="{FD9AB174-823B-437B-9AEC-F2EB8ED982CE}" type="parTrans" cxnId="{AB2B5E45-92D5-48E5-8A38-FFFD443AA1EF}">
      <dgm:prSet/>
      <dgm:spPr/>
      <dgm:t>
        <a:bodyPr/>
        <a:lstStyle/>
        <a:p>
          <a:endParaRPr lang="pl-PL"/>
        </a:p>
      </dgm:t>
    </dgm:pt>
    <dgm:pt modelId="{479B9D5D-E1DD-453F-B1DD-81BEEB50D2CA}" type="sibTrans" cxnId="{AB2B5E45-92D5-48E5-8A38-FFFD443AA1EF}">
      <dgm:prSet/>
      <dgm:spPr/>
      <dgm:t>
        <a:bodyPr/>
        <a:lstStyle/>
        <a:p>
          <a:endParaRPr lang="pl-PL"/>
        </a:p>
      </dgm:t>
    </dgm:pt>
    <dgm:pt modelId="{DA2A7961-7BC3-4D67-AC91-B04C8F8C9BB5}">
      <dgm:prSet phldrT="[Tekst]"/>
      <dgm:spPr/>
      <dgm:t>
        <a:bodyPr/>
        <a:lstStyle/>
        <a:p>
          <a:r>
            <a:rPr lang="pl-PL" dirty="0">
              <a:latin typeface="Times New Roman" pitchFamily="18" charset="0"/>
              <a:cs typeface="Times New Roman" pitchFamily="18" charset="0"/>
            </a:rPr>
            <a:t>Modyfikacja zachowań</a:t>
          </a:r>
        </a:p>
      </dgm:t>
    </dgm:pt>
    <dgm:pt modelId="{E4CE60B7-D93A-4D84-9289-BDEF8CEF41DD}" type="parTrans" cxnId="{559A6483-B282-457B-A648-54E2F248BD1F}">
      <dgm:prSet/>
      <dgm:spPr/>
      <dgm:t>
        <a:bodyPr/>
        <a:lstStyle/>
        <a:p>
          <a:endParaRPr lang="pl-PL"/>
        </a:p>
      </dgm:t>
    </dgm:pt>
    <dgm:pt modelId="{53246DFC-1411-4345-A66E-C81F57E52BD8}" type="sibTrans" cxnId="{559A6483-B282-457B-A648-54E2F248BD1F}">
      <dgm:prSet/>
      <dgm:spPr/>
      <dgm:t>
        <a:bodyPr/>
        <a:lstStyle/>
        <a:p>
          <a:endParaRPr lang="pl-PL"/>
        </a:p>
      </dgm:t>
    </dgm:pt>
    <dgm:pt modelId="{263A06B3-B17B-4ED7-AD7D-794D52243905}">
      <dgm:prSet phldrT="[Tekst]"/>
      <dgm:spPr/>
      <dgm:t>
        <a:bodyPr/>
        <a:lstStyle/>
        <a:p>
          <a:r>
            <a:rPr lang="pl-PL" dirty="0">
              <a:latin typeface="Times New Roman" pitchFamily="18" charset="0"/>
              <a:cs typeface="Times New Roman" pitchFamily="18" charset="0"/>
            </a:rPr>
            <a:t>Informacja zwrotna o potencjale rozwojowym</a:t>
          </a:r>
        </a:p>
      </dgm:t>
    </dgm:pt>
    <dgm:pt modelId="{6041641C-B6DF-4152-8A5A-A7F668622787}" type="parTrans" cxnId="{C4C33682-AD90-472F-8B09-73F5EADA02FC}">
      <dgm:prSet/>
      <dgm:spPr/>
      <dgm:t>
        <a:bodyPr/>
        <a:lstStyle/>
        <a:p>
          <a:endParaRPr lang="pl-PL"/>
        </a:p>
      </dgm:t>
    </dgm:pt>
    <dgm:pt modelId="{043D0171-D30F-49F7-93A0-0D31A503F3FA}" type="sibTrans" cxnId="{C4C33682-AD90-472F-8B09-73F5EADA02FC}">
      <dgm:prSet/>
      <dgm:spPr/>
      <dgm:t>
        <a:bodyPr/>
        <a:lstStyle/>
        <a:p>
          <a:endParaRPr lang="pl-PL"/>
        </a:p>
      </dgm:t>
    </dgm:pt>
    <dgm:pt modelId="{A3D5886B-4571-4DF7-B5CE-9421CBCF4947}">
      <dgm:prSet phldrT="[Tekst]"/>
      <dgm:spPr/>
      <dgm:t>
        <a:bodyPr/>
        <a:lstStyle/>
        <a:p>
          <a:r>
            <a:rPr lang="pl-PL" dirty="0">
              <a:latin typeface="Times New Roman" pitchFamily="18" charset="0"/>
              <a:cs typeface="Times New Roman" pitchFamily="18" charset="0"/>
            </a:rPr>
            <a:t>Subiektywny wymiar kariery</a:t>
          </a:r>
        </a:p>
      </dgm:t>
    </dgm:pt>
    <dgm:pt modelId="{AEB4B13C-09D0-494E-A62B-49F454A94506}" type="parTrans" cxnId="{24EF083E-1B16-47ED-AD87-F628205A5C53}">
      <dgm:prSet/>
      <dgm:spPr/>
      <dgm:t>
        <a:bodyPr/>
        <a:lstStyle/>
        <a:p>
          <a:endParaRPr lang="pl-PL"/>
        </a:p>
      </dgm:t>
    </dgm:pt>
    <dgm:pt modelId="{587D2758-CF4C-46D5-8F23-E616F6BAF368}" type="sibTrans" cxnId="{24EF083E-1B16-47ED-AD87-F628205A5C53}">
      <dgm:prSet/>
      <dgm:spPr/>
      <dgm:t>
        <a:bodyPr/>
        <a:lstStyle/>
        <a:p>
          <a:endParaRPr lang="pl-PL"/>
        </a:p>
      </dgm:t>
    </dgm:pt>
    <dgm:pt modelId="{0AAA17F6-199B-4D2B-AB3A-804901FDF7C4}">
      <dgm:prSet phldrT="[Tekst]"/>
      <dgm:spPr/>
      <dgm:t>
        <a:bodyPr/>
        <a:lstStyle/>
        <a:p>
          <a:r>
            <a:rPr lang="pl-PL" dirty="0">
              <a:latin typeface="Times New Roman" pitchFamily="18" charset="0"/>
              <a:cs typeface="Times New Roman" pitchFamily="18" charset="0"/>
            </a:rPr>
            <a:t>Rozwój zawodowy</a:t>
          </a:r>
        </a:p>
      </dgm:t>
    </dgm:pt>
    <dgm:pt modelId="{2C841876-CE18-458B-B1E7-066857D19AD4}" type="parTrans" cxnId="{52BF9873-C539-41F7-B28A-6221D457C3F8}">
      <dgm:prSet/>
      <dgm:spPr/>
      <dgm:t>
        <a:bodyPr/>
        <a:lstStyle/>
        <a:p>
          <a:endParaRPr lang="pl-PL"/>
        </a:p>
      </dgm:t>
    </dgm:pt>
    <dgm:pt modelId="{C02A24FD-62A0-4600-A71F-196573767135}" type="sibTrans" cxnId="{52BF9873-C539-41F7-B28A-6221D457C3F8}">
      <dgm:prSet/>
      <dgm:spPr/>
      <dgm:t>
        <a:bodyPr/>
        <a:lstStyle/>
        <a:p>
          <a:endParaRPr lang="pl-PL"/>
        </a:p>
      </dgm:t>
    </dgm:pt>
    <dgm:pt modelId="{FFCFD927-8292-4309-A5C6-CEF9F84F60EB}">
      <dgm:prSet phldrT="[Tekst]"/>
      <dgm:spPr/>
      <dgm:t>
        <a:bodyPr/>
        <a:lstStyle/>
        <a:p>
          <a:r>
            <a:rPr lang="pl-PL" dirty="0">
              <a:latin typeface="Times New Roman" pitchFamily="18" charset="0"/>
              <a:cs typeface="Times New Roman" pitchFamily="18" charset="0"/>
            </a:rPr>
            <a:t>Poprawa klimatu społecznego</a:t>
          </a:r>
        </a:p>
      </dgm:t>
    </dgm:pt>
    <dgm:pt modelId="{7927DEDC-BB6D-4FBE-B622-9C7C77AB04E7}" type="parTrans" cxnId="{619666D6-122B-4061-8001-F9E2829F1AEC}">
      <dgm:prSet/>
      <dgm:spPr/>
      <dgm:t>
        <a:bodyPr/>
        <a:lstStyle/>
        <a:p>
          <a:endParaRPr lang="pl-PL"/>
        </a:p>
      </dgm:t>
    </dgm:pt>
    <dgm:pt modelId="{8EF25BDF-A3AB-490F-AB14-A1C9CADAFEE8}" type="sibTrans" cxnId="{619666D6-122B-4061-8001-F9E2829F1AEC}">
      <dgm:prSet/>
      <dgm:spPr/>
      <dgm:t>
        <a:bodyPr/>
        <a:lstStyle/>
        <a:p>
          <a:endParaRPr lang="pl-PL"/>
        </a:p>
      </dgm:t>
    </dgm:pt>
    <dgm:pt modelId="{22AA0FE9-7957-4261-B844-AEA27ADC9554}" type="pres">
      <dgm:prSet presAssocID="{5937A1F5-0C4B-47FA-B742-FDE44686EF59}" presName="Name0" presStyleCnt="0">
        <dgm:presLayoutVars>
          <dgm:dir/>
          <dgm:animLvl val="lvl"/>
          <dgm:resizeHandles val="exact"/>
        </dgm:presLayoutVars>
      </dgm:prSet>
      <dgm:spPr/>
    </dgm:pt>
    <dgm:pt modelId="{D6B56884-DC64-4278-B944-2F8C40F9FF33}" type="pres">
      <dgm:prSet presAssocID="{73A1538B-B2A4-484A-92AE-C7F585F471B7}" presName="composite" presStyleCnt="0"/>
      <dgm:spPr/>
    </dgm:pt>
    <dgm:pt modelId="{5FFFDFFC-3791-42D3-946E-62F48546C94D}" type="pres">
      <dgm:prSet presAssocID="{73A1538B-B2A4-484A-92AE-C7F585F471B7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38D494EF-3676-4624-8E4D-07787982F1F1}" type="pres">
      <dgm:prSet presAssocID="{73A1538B-B2A4-484A-92AE-C7F585F471B7}" presName="desTx" presStyleLbl="alignAccFollowNode1" presStyleIdx="0" presStyleCnt="2">
        <dgm:presLayoutVars>
          <dgm:bulletEnabled val="1"/>
        </dgm:presLayoutVars>
      </dgm:prSet>
      <dgm:spPr/>
    </dgm:pt>
    <dgm:pt modelId="{C3310BE2-98EB-482A-B0D6-2455FAD27083}" type="pres">
      <dgm:prSet presAssocID="{4799342B-4B4F-4F4A-B9AC-A5AAC521AA9A}" presName="space" presStyleCnt="0"/>
      <dgm:spPr/>
    </dgm:pt>
    <dgm:pt modelId="{CB082D56-A662-4A2F-BDDE-63E80D05BD04}" type="pres">
      <dgm:prSet presAssocID="{A95851DF-F2F8-458A-807E-ABF5BDFC5E72}" presName="composite" presStyleCnt="0"/>
      <dgm:spPr/>
    </dgm:pt>
    <dgm:pt modelId="{ECF7019A-8491-4196-9511-CB305B68D0A3}" type="pres">
      <dgm:prSet presAssocID="{A95851DF-F2F8-458A-807E-ABF5BDFC5E72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F498DFBB-C780-4F3B-8678-7860EB280550}" type="pres">
      <dgm:prSet presAssocID="{A95851DF-F2F8-458A-807E-ABF5BDFC5E72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1CAB0604-6977-40B6-B68F-06B741EBD4A1}" srcId="{73A1538B-B2A4-484A-92AE-C7F585F471B7}" destId="{77090DF1-EB38-48A9-AAEB-BC52A8929B2C}" srcOrd="1" destOrd="0" parTransId="{3E7C1714-74D0-4803-90F9-19837F3723B8}" sibTransId="{5CCC53F8-C561-4ECF-80DE-36C6F8CFF831}"/>
    <dgm:cxn modelId="{4839DE06-92AB-483D-BE09-5FFE2EC366F0}" type="presOf" srcId="{2FEC1724-BB43-4373-AF4F-8C0FCD2B33A1}" destId="{38D494EF-3676-4624-8E4D-07787982F1F1}" srcOrd="0" destOrd="7" presId="urn:microsoft.com/office/officeart/2005/8/layout/hList1"/>
    <dgm:cxn modelId="{F159580B-8913-4B63-B57E-C59B888FF508}" srcId="{5937A1F5-0C4B-47FA-B742-FDE44686EF59}" destId="{73A1538B-B2A4-484A-92AE-C7F585F471B7}" srcOrd="0" destOrd="0" parTransId="{42B76E82-F70F-4270-B9E6-ED466D445AE7}" sibTransId="{4799342B-4B4F-4F4A-B9AC-A5AAC521AA9A}"/>
    <dgm:cxn modelId="{09895314-342D-432C-A074-927CD272C7B5}" type="presOf" srcId="{8621D140-3544-4C7C-BF1B-80592D496F6B}" destId="{38D494EF-3676-4624-8E4D-07787982F1F1}" srcOrd="0" destOrd="8" presId="urn:microsoft.com/office/officeart/2005/8/layout/hList1"/>
    <dgm:cxn modelId="{8F9E9615-D43C-4781-9B2A-49111C3B7997}" srcId="{73A1538B-B2A4-484A-92AE-C7F585F471B7}" destId="{8621D140-3544-4C7C-BF1B-80592D496F6B}" srcOrd="8" destOrd="0" parTransId="{A1A8C6CE-5B73-48BD-A6AF-39D1ADA7D58A}" sibTransId="{3B0F6C4C-5337-4003-9CC4-1FC159145029}"/>
    <dgm:cxn modelId="{9C47971A-8E1C-4D8B-B654-5F124AB3AB7B}" srcId="{73A1538B-B2A4-484A-92AE-C7F585F471B7}" destId="{D4073F7E-B023-4D78-901B-7C755C0874C7}" srcOrd="0" destOrd="0" parTransId="{2A63D321-212D-45F0-BD06-8060A31E5D90}" sibTransId="{52BFF5F4-F9AB-49B7-BE7E-C8A99A719300}"/>
    <dgm:cxn modelId="{EF692A27-B4FF-42A5-B16A-C78DF67D08D2}" type="presOf" srcId="{FFCFD927-8292-4309-A5C6-CEF9F84F60EB}" destId="{F498DFBB-C780-4F3B-8678-7860EB280550}" srcOrd="0" destOrd="7" presId="urn:microsoft.com/office/officeart/2005/8/layout/hList1"/>
    <dgm:cxn modelId="{913EE72A-19D6-42D2-BCC5-92D566F14852}" type="presOf" srcId="{0AAA17F6-199B-4D2B-AB3A-804901FDF7C4}" destId="{F498DFBB-C780-4F3B-8678-7860EB280550}" srcOrd="0" destOrd="6" presId="urn:microsoft.com/office/officeart/2005/8/layout/hList1"/>
    <dgm:cxn modelId="{60A7062D-FB19-44E1-A48D-5D170480564F}" type="presOf" srcId="{D4073F7E-B023-4D78-901B-7C755C0874C7}" destId="{38D494EF-3676-4624-8E4D-07787982F1F1}" srcOrd="0" destOrd="0" presId="urn:microsoft.com/office/officeart/2005/8/layout/hList1"/>
    <dgm:cxn modelId="{5C513630-BADD-4724-ACDB-BA49EDC9AF3A}" type="presOf" srcId="{4EE22C5F-324A-4FF8-8DF1-67CD7D34388F}" destId="{F498DFBB-C780-4F3B-8678-7860EB280550}" srcOrd="0" destOrd="1" presId="urn:microsoft.com/office/officeart/2005/8/layout/hList1"/>
    <dgm:cxn modelId="{F4DC0431-E1A2-4920-AAAB-EE9A9365965C}" type="presOf" srcId="{850628F8-D1D0-41EA-8E0E-370D38B6978F}" destId="{38D494EF-3676-4624-8E4D-07787982F1F1}" srcOrd="0" destOrd="3" presId="urn:microsoft.com/office/officeart/2005/8/layout/hList1"/>
    <dgm:cxn modelId="{DB33E232-2DB8-4A4D-9900-F868B2087319}" type="presOf" srcId="{409E99DF-067F-497C-99A7-91F58CB7E965}" destId="{38D494EF-3676-4624-8E4D-07787982F1F1}" srcOrd="0" destOrd="4" presId="urn:microsoft.com/office/officeart/2005/8/layout/hList1"/>
    <dgm:cxn modelId="{24EF083E-1B16-47ED-AD87-F628205A5C53}" srcId="{A95851DF-F2F8-458A-807E-ABF5BDFC5E72}" destId="{A3D5886B-4571-4DF7-B5CE-9421CBCF4947}" srcOrd="5" destOrd="0" parTransId="{AEB4B13C-09D0-494E-A62B-49F454A94506}" sibTransId="{587D2758-CF4C-46D5-8F23-E616F6BAF368}"/>
    <dgm:cxn modelId="{34B5A85B-2952-40C6-869A-2D207ED1E414}" srcId="{A95851DF-F2F8-458A-807E-ABF5BDFC5E72}" destId="{4EE22C5F-324A-4FF8-8DF1-67CD7D34388F}" srcOrd="1" destOrd="0" parTransId="{9A7077DF-C3F4-4E1C-B348-078EAD9D8F4C}" sibTransId="{7F5ECFFD-95DC-4FDF-90DA-8882AA48E95F}"/>
    <dgm:cxn modelId="{EF31965E-7A24-4A3C-BFB6-AEDCA483B98F}" type="presOf" srcId="{98506DEE-8A1E-49B8-9CD9-B02BC15F6083}" destId="{F498DFBB-C780-4F3B-8678-7860EB280550}" srcOrd="0" destOrd="2" presId="urn:microsoft.com/office/officeart/2005/8/layout/hList1"/>
    <dgm:cxn modelId="{972B6B64-0BA7-4442-8400-2D8F78E3EF9B}" type="presOf" srcId="{A3D5886B-4571-4DF7-B5CE-9421CBCF4947}" destId="{F498DFBB-C780-4F3B-8678-7860EB280550}" srcOrd="0" destOrd="5" presId="urn:microsoft.com/office/officeart/2005/8/layout/hList1"/>
    <dgm:cxn modelId="{AB2B5E45-92D5-48E5-8A38-FFFD443AA1EF}" srcId="{A95851DF-F2F8-458A-807E-ABF5BDFC5E72}" destId="{98506DEE-8A1E-49B8-9CD9-B02BC15F6083}" srcOrd="2" destOrd="0" parTransId="{FD9AB174-823B-437B-9AEC-F2EB8ED982CE}" sibTransId="{479B9D5D-E1DD-453F-B1DD-81BEEB50D2CA}"/>
    <dgm:cxn modelId="{C4C39945-264E-485C-80CF-5483ECC50688}" type="presOf" srcId="{D8D1D479-21E4-466B-ABA0-95AED57091E6}" destId="{F498DFBB-C780-4F3B-8678-7860EB280550}" srcOrd="0" destOrd="0" presId="urn:microsoft.com/office/officeart/2005/8/layout/hList1"/>
    <dgm:cxn modelId="{6DB3ED68-FBC3-4FEA-95DC-900F193645F5}" srcId="{73A1538B-B2A4-484A-92AE-C7F585F471B7}" destId="{850628F8-D1D0-41EA-8E0E-370D38B6978F}" srcOrd="3" destOrd="0" parTransId="{1C92BBF1-A72D-4831-88B3-52C56543394F}" sibTransId="{B8BCB24C-C49E-4981-9269-BA4FD72BE617}"/>
    <dgm:cxn modelId="{11B8FB4D-FD78-43C5-A7E5-7229DBCF1F70}" type="presOf" srcId="{EDDEA814-E032-4A74-BD03-DBC86DAD4C85}" destId="{38D494EF-3676-4624-8E4D-07787982F1F1}" srcOrd="0" destOrd="6" presId="urn:microsoft.com/office/officeart/2005/8/layout/hList1"/>
    <dgm:cxn modelId="{52BF9873-C539-41F7-B28A-6221D457C3F8}" srcId="{A95851DF-F2F8-458A-807E-ABF5BDFC5E72}" destId="{0AAA17F6-199B-4D2B-AB3A-804901FDF7C4}" srcOrd="6" destOrd="0" parTransId="{2C841876-CE18-458B-B1E7-066857D19AD4}" sibTransId="{C02A24FD-62A0-4600-A71F-196573767135}"/>
    <dgm:cxn modelId="{C4C33682-AD90-472F-8B09-73F5EADA02FC}" srcId="{A95851DF-F2F8-458A-807E-ABF5BDFC5E72}" destId="{263A06B3-B17B-4ED7-AD7D-794D52243905}" srcOrd="4" destOrd="0" parTransId="{6041641C-B6DF-4152-8A5A-A7F668622787}" sibTransId="{043D0171-D30F-49F7-93A0-0D31A503F3FA}"/>
    <dgm:cxn modelId="{559A6483-B282-457B-A648-54E2F248BD1F}" srcId="{A95851DF-F2F8-458A-807E-ABF5BDFC5E72}" destId="{DA2A7961-7BC3-4D67-AC91-B04C8F8C9BB5}" srcOrd="3" destOrd="0" parTransId="{E4CE60B7-D93A-4D84-9289-BDEF8CEF41DD}" sibTransId="{53246DFC-1411-4345-A66E-C81F57E52BD8}"/>
    <dgm:cxn modelId="{66FD9284-5868-4BD6-9695-93230088E114}" srcId="{73A1538B-B2A4-484A-92AE-C7F585F471B7}" destId="{EDDEA814-E032-4A74-BD03-DBC86DAD4C85}" srcOrd="6" destOrd="0" parTransId="{560541BD-AEE4-4371-9CC1-381250EAD0F3}" sibTransId="{7F324332-328C-4379-9019-3531955943FA}"/>
    <dgm:cxn modelId="{2007568A-6B3F-47BB-B530-CA94DF5CAFA1}" type="presOf" srcId="{9A029A69-CB18-4068-998E-7DA57E7B5055}" destId="{38D494EF-3676-4624-8E4D-07787982F1F1}" srcOrd="0" destOrd="2" presId="urn:microsoft.com/office/officeart/2005/8/layout/hList1"/>
    <dgm:cxn modelId="{C1F52C98-B0F0-44CD-A633-4C93E92FAEAD}" type="presOf" srcId="{A95851DF-F2F8-458A-807E-ABF5BDFC5E72}" destId="{ECF7019A-8491-4196-9511-CB305B68D0A3}" srcOrd="0" destOrd="0" presId="urn:microsoft.com/office/officeart/2005/8/layout/hList1"/>
    <dgm:cxn modelId="{5200D89E-ACD9-4E91-B982-98CB77AF03DD}" srcId="{73A1538B-B2A4-484A-92AE-C7F585F471B7}" destId="{2FEC1724-BB43-4373-AF4F-8C0FCD2B33A1}" srcOrd="7" destOrd="0" parTransId="{CA8378A9-155B-4539-95F9-10AAEBD87452}" sibTransId="{A48F3DC5-04A1-41B7-8F7A-86A93A5FE3BF}"/>
    <dgm:cxn modelId="{1E9FFCA1-D3D7-427B-A025-98DCAA178758}" type="presOf" srcId="{77090DF1-EB38-48A9-AAEB-BC52A8929B2C}" destId="{38D494EF-3676-4624-8E4D-07787982F1F1}" srcOrd="0" destOrd="1" presId="urn:microsoft.com/office/officeart/2005/8/layout/hList1"/>
    <dgm:cxn modelId="{8F1AAAA8-A285-44D9-81FA-0265D8B97C8A}" srcId="{73A1538B-B2A4-484A-92AE-C7F585F471B7}" destId="{409E99DF-067F-497C-99A7-91F58CB7E965}" srcOrd="4" destOrd="0" parTransId="{88913912-985E-4A2A-A89F-77FEB293D896}" sibTransId="{28F00392-19FE-4B59-B9AF-83FB94E3289D}"/>
    <dgm:cxn modelId="{86D33CAE-AD40-4CA9-8FB8-62189DC95A9F}" type="presOf" srcId="{DA2A7961-7BC3-4D67-AC91-B04C8F8C9BB5}" destId="{F498DFBB-C780-4F3B-8678-7860EB280550}" srcOrd="0" destOrd="3" presId="urn:microsoft.com/office/officeart/2005/8/layout/hList1"/>
    <dgm:cxn modelId="{77A2C6B8-8A74-4331-A30C-825CCE10A89E}" srcId="{A95851DF-F2F8-458A-807E-ABF5BDFC5E72}" destId="{D8D1D479-21E4-466B-ABA0-95AED57091E6}" srcOrd="0" destOrd="0" parTransId="{A1818C65-1CE6-441D-B8C5-B00095C14BDF}" sibTransId="{05E08F80-461C-4569-87B9-210555CDA96D}"/>
    <dgm:cxn modelId="{E76723BD-8569-4B31-8CE0-D79EC41A487C}" type="presOf" srcId="{73A1538B-B2A4-484A-92AE-C7F585F471B7}" destId="{5FFFDFFC-3791-42D3-946E-62F48546C94D}" srcOrd="0" destOrd="0" presId="urn:microsoft.com/office/officeart/2005/8/layout/hList1"/>
    <dgm:cxn modelId="{3F8015C3-42FD-4C5E-8456-1564EDA5F790}" type="presOf" srcId="{263A06B3-B17B-4ED7-AD7D-794D52243905}" destId="{F498DFBB-C780-4F3B-8678-7860EB280550}" srcOrd="0" destOrd="4" presId="urn:microsoft.com/office/officeart/2005/8/layout/hList1"/>
    <dgm:cxn modelId="{0560EACF-43CA-4B00-B9FB-356FFD739224}" srcId="{73A1538B-B2A4-484A-92AE-C7F585F471B7}" destId="{7E3F18AE-5110-4CE4-A049-2D0F6B0FC153}" srcOrd="5" destOrd="0" parTransId="{C83886A9-713C-4833-84B2-32BFE2CD5F3C}" sibTransId="{71DBCC66-45C3-4011-920E-ED21C24037F4}"/>
    <dgm:cxn modelId="{619666D6-122B-4061-8001-F9E2829F1AEC}" srcId="{A95851DF-F2F8-458A-807E-ABF5BDFC5E72}" destId="{FFCFD927-8292-4309-A5C6-CEF9F84F60EB}" srcOrd="7" destOrd="0" parTransId="{7927DEDC-BB6D-4FBE-B622-9C7C77AB04E7}" sibTransId="{8EF25BDF-A3AB-490F-AB14-A1C9CADAFEE8}"/>
    <dgm:cxn modelId="{CD7464E7-CA12-49D0-8905-E666BDD19A38}" type="presOf" srcId="{7E3F18AE-5110-4CE4-A049-2D0F6B0FC153}" destId="{38D494EF-3676-4624-8E4D-07787982F1F1}" srcOrd="0" destOrd="5" presId="urn:microsoft.com/office/officeart/2005/8/layout/hList1"/>
    <dgm:cxn modelId="{37D3E0F1-EAFB-4A46-B7F2-C29DBC41BED7}" type="presOf" srcId="{5937A1F5-0C4B-47FA-B742-FDE44686EF59}" destId="{22AA0FE9-7957-4261-B844-AEA27ADC9554}" srcOrd="0" destOrd="0" presId="urn:microsoft.com/office/officeart/2005/8/layout/hList1"/>
    <dgm:cxn modelId="{351C5EF4-2E0A-438C-AC09-915D12029637}" srcId="{73A1538B-B2A4-484A-92AE-C7F585F471B7}" destId="{9A029A69-CB18-4068-998E-7DA57E7B5055}" srcOrd="2" destOrd="0" parTransId="{AD9B2168-B678-4578-BB1D-3CDE77158A18}" sibTransId="{74E81E6C-799C-4304-8227-90737EDAF032}"/>
    <dgm:cxn modelId="{A2FAD5F9-BD27-415C-9A33-12554C6F5763}" srcId="{5937A1F5-0C4B-47FA-B742-FDE44686EF59}" destId="{A95851DF-F2F8-458A-807E-ABF5BDFC5E72}" srcOrd="1" destOrd="0" parTransId="{61A4417F-56EB-4B9C-93EE-FD65F9F08BD5}" sibTransId="{59485D1F-9E7A-4A9B-A2D7-AE4CB512AE26}"/>
    <dgm:cxn modelId="{F9DB1190-43B7-426F-AB01-153E15051B8A}" type="presParOf" srcId="{22AA0FE9-7957-4261-B844-AEA27ADC9554}" destId="{D6B56884-DC64-4278-B944-2F8C40F9FF33}" srcOrd="0" destOrd="0" presId="urn:microsoft.com/office/officeart/2005/8/layout/hList1"/>
    <dgm:cxn modelId="{C59178C3-505D-4C4D-887E-A87C986D5F9F}" type="presParOf" srcId="{D6B56884-DC64-4278-B944-2F8C40F9FF33}" destId="{5FFFDFFC-3791-42D3-946E-62F48546C94D}" srcOrd="0" destOrd="0" presId="urn:microsoft.com/office/officeart/2005/8/layout/hList1"/>
    <dgm:cxn modelId="{B3279B73-E399-4D27-8614-589E56369E4A}" type="presParOf" srcId="{D6B56884-DC64-4278-B944-2F8C40F9FF33}" destId="{38D494EF-3676-4624-8E4D-07787982F1F1}" srcOrd="1" destOrd="0" presId="urn:microsoft.com/office/officeart/2005/8/layout/hList1"/>
    <dgm:cxn modelId="{3A9D7C9F-ADE5-402F-9247-0EABE57C412E}" type="presParOf" srcId="{22AA0FE9-7957-4261-B844-AEA27ADC9554}" destId="{C3310BE2-98EB-482A-B0D6-2455FAD27083}" srcOrd="1" destOrd="0" presId="urn:microsoft.com/office/officeart/2005/8/layout/hList1"/>
    <dgm:cxn modelId="{8DC622F6-95E5-410C-A1BC-B76AE15BB18B}" type="presParOf" srcId="{22AA0FE9-7957-4261-B844-AEA27ADC9554}" destId="{CB082D56-A662-4A2F-BDDE-63E80D05BD04}" srcOrd="2" destOrd="0" presId="urn:microsoft.com/office/officeart/2005/8/layout/hList1"/>
    <dgm:cxn modelId="{FCC2C164-A9C8-4664-9684-D1D0F3AC0154}" type="presParOf" srcId="{CB082D56-A662-4A2F-BDDE-63E80D05BD04}" destId="{ECF7019A-8491-4196-9511-CB305B68D0A3}" srcOrd="0" destOrd="0" presId="urn:microsoft.com/office/officeart/2005/8/layout/hList1"/>
    <dgm:cxn modelId="{364B4100-95EF-46A9-AD29-7C6E3C8FCC09}" type="presParOf" srcId="{CB082D56-A662-4A2F-BDDE-63E80D05BD04}" destId="{F498DFBB-C780-4F3B-8678-7860EB28055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A8521AA-7685-48A4-9DFC-ABD7315ABBAC}" type="doc">
      <dgm:prSet loTypeId="urn:microsoft.com/office/officeart/2005/8/layout/cycle5" loCatId="cycle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pl-PL"/>
        </a:p>
      </dgm:t>
    </dgm:pt>
    <dgm:pt modelId="{090419D0-0128-4A45-A651-E14BCEEA6695}">
      <dgm:prSet phldrT="[Tekst]"/>
      <dgm:spPr/>
      <dgm:t>
        <a:bodyPr/>
        <a:lstStyle/>
        <a:p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Zasada systemowości</a:t>
          </a:r>
        </a:p>
      </dgm:t>
    </dgm:pt>
    <dgm:pt modelId="{91287CFA-001F-4F7D-881D-D463ACCA6061}" type="parTrans" cxnId="{4403E0C1-D113-4E87-B187-F0A986F18AC1}">
      <dgm:prSet/>
      <dgm:spPr/>
      <dgm:t>
        <a:bodyPr/>
        <a:lstStyle/>
        <a:p>
          <a:endParaRPr lang="pl-PL"/>
        </a:p>
      </dgm:t>
    </dgm:pt>
    <dgm:pt modelId="{EA7EBC5D-7A22-4CE2-94EA-627ADF693B1A}" type="sibTrans" cxnId="{4403E0C1-D113-4E87-B187-F0A986F18AC1}">
      <dgm:prSet/>
      <dgm:spPr/>
      <dgm:t>
        <a:bodyPr/>
        <a:lstStyle/>
        <a:p>
          <a:endParaRPr lang="pl-PL"/>
        </a:p>
      </dgm:t>
    </dgm:pt>
    <dgm:pt modelId="{7BB333A7-73CB-4481-8E3F-E2CE8C96FB93}">
      <dgm:prSet phldrT="[Tekst]" custT="1"/>
      <dgm:spPr/>
      <dgm:t>
        <a:bodyPr/>
        <a:lstStyle/>
        <a:p>
          <a:r>
            <a:rPr lang="pl-PL" sz="1500" dirty="0">
              <a:latin typeface="Times New Roman" panose="02020603050405020304" pitchFamily="18" charset="0"/>
              <a:cs typeface="Times New Roman" panose="02020603050405020304" pitchFamily="18" charset="0"/>
            </a:rPr>
            <a:t>Zasada systematyczności</a:t>
          </a:r>
        </a:p>
      </dgm:t>
    </dgm:pt>
    <dgm:pt modelId="{48508F01-4C9E-44E4-9EB9-B8BC5E326143}" type="parTrans" cxnId="{0F0F8E9E-63AB-4DFF-B4A6-A4F00651CCAD}">
      <dgm:prSet/>
      <dgm:spPr/>
      <dgm:t>
        <a:bodyPr/>
        <a:lstStyle/>
        <a:p>
          <a:endParaRPr lang="pl-PL"/>
        </a:p>
      </dgm:t>
    </dgm:pt>
    <dgm:pt modelId="{E3DF88D6-B86B-4552-8E37-53AEF9D1B7D3}" type="sibTrans" cxnId="{0F0F8E9E-63AB-4DFF-B4A6-A4F00651CCAD}">
      <dgm:prSet/>
      <dgm:spPr/>
      <dgm:t>
        <a:bodyPr/>
        <a:lstStyle/>
        <a:p>
          <a:endParaRPr lang="pl-PL"/>
        </a:p>
      </dgm:t>
    </dgm:pt>
    <dgm:pt modelId="{234DDEB6-9C20-46E0-A6DF-533178F29425}">
      <dgm:prSet phldrT="[Tekst]"/>
      <dgm:spPr/>
      <dgm:t>
        <a:bodyPr/>
        <a:lstStyle/>
        <a:p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Zasada jawności</a:t>
          </a:r>
        </a:p>
      </dgm:t>
    </dgm:pt>
    <dgm:pt modelId="{26E75EEC-CAC4-452D-B908-31E1B70CAD81}" type="parTrans" cxnId="{A0DF5E5C-5646-4752-AFEE-0C846FD6BD3E}">
      <dgm:prSet/>
      <dgm:spPr/>
      <dgm:t>
        <a:bodyPr/>
        <a:lstStyle/>
        <a:p>
          <a:endParaRPr lang="pl-PL"/>
        </a:p>
      </dgm:t>
    </dgm:pt>
    <dgm:pt modelId="{BF0391F9-87F4-4276-90AD-EBD6592502FE}" type="sibTrans" cxnId="{A0DF5E5C-5646-4752-AFEE-0C846FD6BD3E}">
      <dgm:prSet/>
      <dgm:spPr/>
      <dgm:t>
        <a:bodyPr/>
        <a:lstStyle/>
        <a:p>
          <a:endParaRPr lang="pl-PL"/>
        </a:p>
      </dgm:t>
    </dgm:pt>
    <dgm:pt modelId="{928DDF22-68C2-4AA2-9A0E-0244F76DA4F0}">
      <dgm:prSet phldrT="[Tekst]"/>
      <dgm:spPr/>
      <dgm:t>
        <a:bodyPr/>
        <a:lstStyle/>
        <a:p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Zasada konkretności</a:t>
          </a:r>
        </a:p>
      </dgm:t>
    </dgm:pt>
    <dgm:pt modelId="{AEB70385-A3F3-41BD-AE57-C3E5AF55098A}" type="parTrans" cxnId="{60628106-74D2-4B95-AAED-84BC52DAD74C}">
      <dgm:prSet/>
      <dgm:spPr/>
      <dgm:t>
        <a:bodyPr/>
        <a:lstStyle/>
        <a:p>
          <a:endParaRPr lang="pl-PL"/>
        </a:p>
      </dgm:t>
    </dgm:pt>
    <dgm:pt modelId="{EC815054-B0FB-4F32-B5A0-76A43488A9E9}" type="sibTrans" cxnId="{60628106-74D2-4B95-AAED-84BC52DAD74C}">
      <dgm:prSet/>
      <dgm:spPr/>
      <dgm:t>
        <a:bodyPr/>
        <a:lstStyle/>
        <a:p>
          <a:endParaRPr lang="pl-PL"/>
        </a:p>
      </dgm:t>
    </dgm:pt>
    <dgm:pt modelId="{867342FA-971C-4E20-91EC-05A0991BB398}">
      <dgm:prSet phldrT="[Tekst]"/>
      <dgm:spPr/>
      <dgm:t>
        <a:bodyPr/>
        <a:lstStyle/>
        <a:p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Zasada powszechności</a:t>
          </a:r>
        </a:p>
      </dgm:t>
    </dgm:pt>
    <dgm:pt modelId="{983290F2-249F-49F8-A06F-25353D1FB5CA}" type="parTrans" cxnId="{420570A8-B683-446E-B342-AF1B6C16D917}">
      <dgm:prSet/>
      <dgm:spPr/>
      <dgm:t>
        <a:bodyPr/>
        <a:lstStyle/>
        <a:p>
          <a:endParaRPr lang="pl-PL"/>
        </a:p>
      </dgm:t>
    </dgm:pt>
    <dgm:pt modelId="{97C9D921-13FA-4B57-BAC9-462370C4801B}" type="sibTrans" cxnId="{420570A8-B683-446E-B342-AF1B6C16D917}">
      <dgm:prSet/>
      <dgm:spPr/>
      <dgm:t>
        <a:bodyPr/>
        <a:lstStyle/>
        <a:p>
          <a:endParaRPr lang="pl-PL"/>
        </a:p>
      </dgm:t>
    </dgm:pt>
    <dgm:pt modelId="{F1EA976D-8B68-4F9B-B65A-816BAA02485F}" type="pres">
      <dgm:prSet presAssocID="{4A8521AA-7685-48A4-9DFC-ABD7315ABBAC}" presName="cycle" presStyleCnt="0">
        <dgm:presLayoutVars>
          <dgm:dir/>
          <dgm:resizeHandles val="exact"/>
        </dgm:presLayoutVars>
      </dgm:prSet>
      <dgm:spPr/>
    </dgm:pt>
    <dgm:pt modelId="{7D2A99D5-F619-4676-BFC2-1EA30AFB954B}" type="pres">
      <dgm:prSet presAssocID="{090419D0-0128-4A45-A651-E14BCEEA6695}" presName="node" presStyleLbl="node1" presStyleIdx="0" presStyleCnt="5">
        <dgm:presLayoutVars>
          <dgm:bulletEnabled val="1"/>
        </dgm:presLayoutVars>
      </dgm:prSet>
      <dgm:spPr/>
    </dgm:pt>
    <dgm:pt modelId="{BF727CAD-ADFA-4EED-95B3-6A9D12E81D36}" type="pres">
      <dgm:prSet presAssocID="{090419D0-0128-4A45-A651-E14BCEEA6695}" presName="spNode" presStyleCnt="0"/>
      <dgm:spPr/>
    </dgm:pt>
    <dgm:pt modelId="{F3C9411E-F426-44B7-BA3E-DD161783BEEF}" type="pres">
      <dgm:prSet presAssocID="{EA7EBC5D-7A22-4CE2-94EA-627ADF693B1A}" presName="sibTrans" presStyleLbl="sibTrans1D1" presStyleIdx="0" presStyleCnt="5"/>
      <dgm:spPr/>
    </dgm:pt>
    <dgm:pt modelId="{94E5A70B-AB69-4386-8F8E-805CCBC4C1C7}" type="pres">
      <dgm:prSet presAssocID="{7BB333A7-73CB-4481-8E3F-E2CE8C96FB93}" presName="node" presStyleLbl="node1" presStyleIdx="1" presStyleCnt="5" custScaleX="137173" custScaleY="117021">
        <dgm:presLayoutVars>
          <dgm:bulletEnabled val="1"/>
        </dgm:presLayoutVars>
      </dgm:prSet>
      <dgm:spPr/>
    </dgm:pt>
    <dgm:pt modelId="{ADC7DBE7-100E-4723-AA3E-3203FB99AA01}" type="pres">
      <dgm:prSet presAssocID="{7BB333A7-73CB-4481-8E3F-E2CE8C96FB93}" presName="spNode" presStyleCnt="0"/>
      <dgm:spPr/>
    </dgm:pt>
    <dgm:pt modelId="{96DAEA55-50EB-4B5B-83BD-22959E7AAFD0}" type="pres">
      <dgm:prSet presAssocID="{E3DF88D6-B86B-4552-8E37-53AEF9D1B7D3}" presName="sibTrans" presStyleLbl="sibTrans1D1" presStyleIdx="1" presStyleCnt="5"/>
      <dgm:spPr/>
    </dgm:pt>
    <dgm:pt modelId="{49EC8BA3-AC1B-4AE9-81B0-24B6763898D6}" type="pres">
      <dgm:prSet presAssocID="{234DDEB6-9C20-46E0-A6DF-533178F29425}" presName="node" presStyleLbl="node1" presStyleIdx="2" presStyleCnt="5">
        <dgm:presLayoutVars>
          <dgm:bulletEnabled val="1"/>
        </dgm:presLayoutVars>
      </dgm:prSet>
      <dgm:spPr/>
    </dgm:pt>
    <dgm:pt modelId="{F0F41B05-CC54-4281-8960-72ECD97ED0AA}" type="pres">
      <dgm:prSet presAssocID="{234DDEB6-9C20-46E0-A6DF-533178F29425}" presName="spNode" presStyleCnt="0"/>
      <dgm:spPr/>
    </dgm:pt>
    <dgm:pt modelId="{D77A45E2-AFC6-4FE7-8342-AC9E2C1EAFD5}" type="pres">
      <dgm:prSet presAssocID="{BF0391F9-87F4-4276-90AD-EBD6592502FE}" presName="sibTrans" presStyleLbl="sibTrans1D1" presStyleIdx="2" presStyleCnt="5"/>
      <dgm:spPr/>
    </dgm:pt>
    <dgm:pt modelId="{D491D04E-E1B2-4619-97B4-E8064A050C1D}" type="pres">
      <dgm:prSet presAssocID="{928DDF22-68C2-4AA2-9A0E-0244F76DA4F0}" presName="node" presStyleLbl="node1" presStyleIdx="3" presStyleCnt="5">
        <dgm:presLayoutVars>
          <dgm:bulletEnabled val="1"/>
        </dgm:presLayoutVars>
      </dgm:prSet>
      <dgm:spPr/>
    </dgm:pt>
    <dgm:pt modelId="{ECCD2225-F5AB-46B3-84B9-E2EE79A4ED4B}" type="pres">
      <dgm:prSet presAssocID="{928DDF22-68C2-4AA2-9A0E-0244F76DA4F0}" presName="spNode" presStyleCnt="0"/>
      <dgm:spPr/>
    </dgm:pt>
    <dgm:pt modelId="{54CEFE07-7AF9-4365-8DC5-BE7E0569CFA8}" type="pres">
      <dgm:prSet presAssocID="{EC815054-B0FB-4F32-B5A0-76A43488A9E9}" presName="sibTrans" presStyleLbl="sibTrans1D1" presStyleIdx="3" presStyleCnt="5"/>
      <dgm:spPr/>
    </dgm:pt>
    <dgm:pt modelId="{050BB963-A848-4E2D-A7B8-7E50B1558299}" type="pres">
      <dgm:prSet presAssocID="{867342FA-971C-4E20-91EC-05A0991BB398}" presName="node" presStyleLbl="node1" presStyleIdx="4" presStyleCnt="5">
        <dgm:presLayoutVars>
          <dgm:bulletEnabled val="1"/>
        </dgm:presLayoutVars>
      </dgm:prSet>
      <dgm:spPr/>
    </dgm:pt>
    <dgm:pt modelId="{E596ECC4-E69E-445F-8AC7-C58A0E164DA1}" type="pres">
      <dgm:prSet presAssocID="{867342FA-971C-4E20-91EC-05A0991BB398}" presName="spNode" presStyleCnt="0"/>
      <dgm:spPr/>
    </dgm:pt>
    <dgm:pt modelId="{E4F040A4-D5BB-4D6D-B9D3-D995F3E97169}" type="pres">
      <dgm:prSet presAssocID="{97C9D921-13FA-4B57-BAC9-462370C4801B}" presName="sibTrans" presStyleLbl="sibTrans1D1" presStyleIdx="4" presStyleCnt="5"/>
      <dgm:spPr/>
    </dgm:pt>
  </dgm:ptLst>
  <dgm:cxnLst>
    <dgm:cxn modelId="{60628106-74D2-4B95-AAED-84BC52DAD74C}" srcId="{4A8521AA-7685-48A4-9DFC-ABD7315ABBAC}" destId="{928DDF22-68C2-4AA2-9A0E-0244F76DA4F0}" srcOrd="3" destOrd="0" parTransId="{AEB70385-A3F3-41BD-AE57-C3E5AF55098A}" sibTransId="{EC815054-B0FB-4F32-B5A0-76A43488A9E9}"/>
    <dgm:cxn modelId="{67190A1B-B13B-43F2-BE2B-6850A47D88DB}" type="presOf" srcId="{7BB333A7-73CB-4481-8E3F-E2CE8C96FB93}" destId="{94E5A70B-AB69-4386-8F8E-805CCBC4C1C7}" srcOrd="0" destOrd="0" presId="urn:microsoft.com/office/officeart/2005/8/layout/cycle5"/>
    <dgm:cxn modelId="{CB86323B-E6A7-4EF9-A9AC-8B674ACA8971}" type="presOf" srcId="{867342FA-971C-4E20-91EC-05A0991BB398}" destId="{050BB963-A848-4E2D-A7B8-7E50B1558299}" srcOrd="0" destOrd="0" presId="urn:microsoft.com/office/officeart/2005/8/layout/cycle5"/>
    <dgm:cxn modelId="{049FD35B-B762-41BB-BA1B-95F15F792563}" type="presOf" srcId="{928DDF22-68C2-4AA2-9A0E-0244F76DA4F0}" destId="{D491D04E-E1B2-4619-97B4-E8064A050C1D}" srcOrd="0" destOrd="0" presId="urn:microsoft.com/office/officeart/2005/8/layout/cycle5"/>
    <dgm:cxn modelId="{A0DF5E5C-5646-4752-AFEE-0C846FD6BD3E}" srcId="{4A8521AA-7685-48A4-9DFC-ABD7315ABBAC}" destId="{234DDEB6-9C20-46E0-A6DF-533178F29425}" srcOrd="2" destOrd="0" parTransId="{26E75EEC-CAC4-452D-B908-31E1B70CAD81}" sibTransId="{BF0391F9-87F4-4276-90AD-EBD6592502FE}"/>
    <dgm:cxn modelId="{BACEF64D-A3D0-4ACC-9821-6FEC8C3BA4A9}" type="presOf" srcId="{234DDEB6-9C20-46E0-A6DF-533178F29425}" destId="{49EC8BA3-AC1B-4AE9-81B0-24B6763898D6}" srcOrd="0" destOrd="0" presId="urn:microsoft.com/office/officeart/2005/8/layout/cycle5"/>
    <dgm:cxn modelId="{0F0F8E9E-63AB-4DFF-B4A6-A4F00651CCAD}" srcId="{4A8521AA-7685-48A4-9DFC-ABD7315ABBAC}" destId="{7BB333A7-73CB-4481-8E3F-E2CE8C96FB93}" srcOrd="1" destOrd="0" parTransId="{48508F01-4C9E-44E4-9EB9-B8BC5E326143}" sibTransId="{E3DF88D6-B86B-4552-8E37-53AEF9D1B7D3}"/>
    <dgm:cxn modelId="{A4FA21A7-2985-4976-BDDB-7984823CA018}" type="presOf" srcId="{97C9D921-13FA-4B57-BAC9-462370C4801B}" destId="{E4F040A4-D5BB-4D6D-B9D3-D995F3E97169}" srcOrd="0" destOrd="0" presId="urn:microsoft.com/office/officeart/2005/8/layout/cycle5"/>
    <dgm:cxn modelId="{420570A8-B683-446E-B342-AF1B6C16D917}" srcId="{4A8521AA-7685-48A4-9DFC-ABD7315ABBAC}" destId="{867342FA-971C-4E20-91EC-05A0991BB398}" srcOrd="4" destOrd="0" parTransId="{983290F2-249F-49F8-A06F-25353D1FB5CA}" sibTransId="{97C9D921-13FA-4B57-BAC9-462370C4801B}"/>
    <dgm:cxn modelId="{B7F683B1-2C94-4F76-91DB-CD6F329FBD53}" type="presOf" srcId="{E3DF88D6-B86B-4552-8E37-53AEF9D1B7D3}" destId="{96DAEA55-50EB-4B5B-83BD-22959E7AAFD0}" srcOrd="0" destOrd="0" presId="urn:microsoft.com/office/officeart/2005/8/layout/cycle5"/>
    <dgm:cxn modelId="{85CD0DB6-EA00-4194-BDFE-22980887DF65}" type="presOf" srcId="{090419D0-0128-4A45-A651-E14BCEEA6695}" destId="{7D2A99D5-F619-4676-BFC2-1EA30AFB954B}" srcOrd="0" destOrd="0" presId="urn:microsoft.com/office/officeart/2005/8/layout/cycle5"/>
    <dgm:cxn modelId="{4403E0C1-D113-4E87-B187-F0A986F18AC1}" srcId="{4A8521AA-7685-48A4-9DFC-ABD7315ABBAC}" destId="{090419D0-0128-4A45-A651-E14BCEEA6695}" srcOrd="0" destOrd="0" parTransId="{91287CFA-001F-4F7D-881D-D463ACCA6061}" sibTransId="{EA7EBC5D-7A22-4CE2-94EA-627ADF693B1A}"/>
    <dgm:cxn modelId="{4116CCF0-3C78-4092-BB98-F5CD0BE03899}" type="presOf" srcId="{EA7EBC5D-7A22-4CE2-94EA-627ADF693B1A}" destId="{F3C9411E-F426-44B7-BA3E-DD161783BEEF}" srcOrd="0" destOrd="0" presId="urn:microsoft.com/office/officeart/2005/8/layout/cycle5"/>
    <dgm:cxn modelId="{B9DDF6F3-B4E6-4F97-9DA1-24EABEDBB21D}" type="presOf" srcId="{4A8521AA-7685-48A4-9DFC-ABD7315ABBAC}" destId="{F1EA976D-8B68-4F9B-B65A-816BAA02485F}" srcOrd="0" destOrd="0" presId="urn:microsoft.com/office/officeart/2005/8/layout/cycle5"/>
    <dgm:cxn modelId="{57781BFA-CA63-4699-ADEB-6303CE572BF3}" type="presOf" srcId="{EC815054-B0FB-4F32-B5A0-76A43488A9E9}" destId="{54CEFE07-7AF9-4365-8DC5-BE7E0569CFA8}" srcOrd="0" destOrd="0" presId="urn:microsoft.com/office/officeart/2005/8/layout/cycle5"/>
    <dgm:cxn modelId="{A97CB8FA-1935-4E52-97B9-6E91E03676C4}" type="presOf" srcId="{BF0391F9-87F4-4276-90AD-EBD6592502FE}" destId="{D77A45E2-AFC6-4FE7-8342-AC9E2C1EAFD5}" srcOrd="0" destOrd="0" presId="urn:microsoft.com/office/officeart/2005/8/layout/cycle5"/>
    <dgm:cxn modelId="{532A4283-FCE8-4756-B794-03B8EAC2C048}" type="presParOf" srcId="{F1EA976D-8B68-4F9B-B65A-816BAA02485F}" destId="{7D2A99D5-F619-4676-BFC2-1EA30AFB954B}" srcOrd="0" destOrd="0" presId="urn:microsoft.com/office/officeart/2005/8/layout/cycle5"/>
    <dgm:cxn modelId="{E82E2E3C-E181-45EF-B1AB-28DBCB4AAECD}" type="presParOf" srcId="{F1EA976D-8B68-4F9B-B65A-816BAA02485F}" destId="{BF727CAD-ADFA-4EED-95B3-6A9D12E81D36}" srcOrd="1" destOrd="0" presId="urn:microsoft.com/office/officeart/2005/8/layout/cycle5"/>
    <dgm:cxn modelId="{29081621-C48B-4DBC-A945-507569BEE732}" type="presParOf" srcId="{F1EA976D-8B68-4F9B-B65A-816BAA02485F}" destId="{F3C9411E-F426-44B7-BA3E-DD161783BEEF}" srcOrd="2" destOrd="0" presId="urn:microsoft.com/office/officeart/2005/8/layout/cycle5"/>
    <dgm:cxn modelId="{7B338949-9F52-4645-B005-F5F168C04BD1}" type="presParOf" srcId="{F1EA976D-8B68-4F9B-B65A-816BAA02485F}" destId="{94E5A70B-AB69-4386-8F8E-805CCBC4C1C7}" srcOrd="3" destOrd="0" presId="urn:microsoft.com/office/officeart/2005/8/layout/cycle5"/>
    <dgm:cxn modelId="{D695EA4F-1674-4653-AEDF-EC122448961B}" type="presParOf" srcId="{F1EA976D-8B68-4F9B-B65A-816BAA02485F}" destId="{ADC7DBE7-100E-4723-AA3E-3203FB99AA01}" srcOrd="4" destOrd="0" presId="urn:microsoft.com/office/officeart/2005/8/layout/cycle5"/>
    <dgm:cxn modelId="{B5490B62-152C-4C97-A1AF-5781FCDEFFF1}" type="presParOf" srcId="{F1EA976D-8B68-4F9B-B65A-816BAA02485F}" destId="{96DAEA55-50EB-4B5B-83BD-22959E7AAFD0}" srcOrd="5" destOrd="0" presId="urn:microsoft.com/office/officeart/2005/8/layout/cycle5"/>
    <dgm:cxn modelId="{D3DA28D7-591F-44D6-9535-282DE5703F04}" type="presParOf" srcId="{F1EA976D-8B68-4F9B-B65A-816BAA02485F}" destId="{49EC8BA3-AC1B-4AE9-81B0-24B6763898D6}" srcOrd="6" destOrd="0" presId="urn:microsoft.com/office/officeart/2005/8/layout/cycle5"/>
    <dgm:cxn modelId="{52C675A3-417E-40FE-84C5-7C58241E09E9}" type="presParOf" srcId="{F1EA976D-8B68-4F9B-B65A-816BAA02485F}" destId="{F0F41B05-CC54-4281-8960-72ECD97ED0AA}" srcOrd="7" destOrd="0" presId="urn:microsoft.com/office/officeart/2005/8/layout/cycle5"/>
    <dgm:cxn modelId="{83198032-1CEC-4FDE-894B-BC12C32F3C60}" type="presParOf" srcId="{F1EA976D-8B68-4F9B-B65A-816BAA02485F}" destId="{D77A45E2-AFC6-4FE7-8342-AC9E2C1EAFD5}" srcOrd="8" destOrd="0" presId="urn:microsoft.com/office/officeart/2005/8/layout/cycle5"/>
    <dgm:cxn modelId="{DC0DD8DE-F2A3-4C0D-82FA-31ACC32F94F5}" type="presParOf" srcId="{F1EA976D-8B68-4F9B-B65A-816BAA02485F}" destId="{D491D04E-E1B2-4619-97B4-E8064A050C1D}" srcOrd="9" destOrd="0" presId="urn:microsoft.com/office/officeart/2005/8/layout/cycle5"/>
    <dgm:cxn modelId="{5F8988DB-1448-4DB8-A9D9-C453B7B8010A}" type="presParOf" srcId="{F1EA976D-8B68-4F9B-B65A-816BAA02485F}" destId="{ECCD2225-F5AB-46B3-84B9-E2EE79A4ED4B}" srcOrd="10" destOrd="0" presId="urn:microsoft.com/office/officeart/2005/8/layout/cycle5"/>
    <dgm:cxn modelId="{6AE32A3A-AFE8-4D66-A994-1BFA894728AC}" type="presParOf" srcId="{F1EA976D-8B68-4F9B-B65A-816BAA02485F}" destId="{54CEFE07-7AF9-4365-8DC5-BE7E0569CFA8}" srcOrd="11" destOrd="0" presId="urn:microsoft.com/office/officeart/2005/8/layout/cycle5"/>
    <dgm:cxn modelId="{40FEA551-A309-44F8-9766-E625ADF2750D}" type="presParOf" srcId="{F1EA976D-8B68-4F9B-B65A-816BAA02485F}" destId="{050BB963-A848-4E2D-A7B8-7E50B1558299}" srcOrd="12" destOrd="0" presId="urn:microsoft.com/office/officeart/2005/8/layout/cycle5"/>
    <dgm:cxn modelId="{82902466-1B0A-45F0-9A43-200A373A9337}" type="presParOf" srcId="{F1EA976D-8B68-4F9B-B65A-816BAA02485F}" destId="{E596ECC4-E69E-445F-8AC7-C58A0E164DA1}" srcOrd="13" destOrd="0" presId="urn:microsoft.com/office/officeart/2005/8/layout/cycle5"/>
    <dgm:cxn modelId="{45C09806-B995-4B68-9F91-1B2D3FE09504}" type="presParOf" srcId="{F1EA976D-8B68-4F9B-B65A-816BAA02485F}" destId="{E4F040A4-D5BB-4D6D-B9D3-D995F3E97169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807B398-0A6C-4833-8F98-2226F5B32B00}" type="doc">
      <dgm:prSet loTypeId="urn:microsoft.com/office/officeart/2005/8/layout/vList2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pl-PL"/>
        </a:p>
      </dgm:t>
    </dgm:pt>
    <dgm:pt modelId="{2AE675B8-6F68-438C-B369-BFD2BDC23B65}">
      <dgm:prSet phldrT="[Tekst]" custT="1"/>
      <dgm:spPr/>
      <dgm:t>
        <a:bodyPr/>
        <a:lstStyle/>
        <a:p>
          <a:r>
            <a:rPr lang="pl-PL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Technika swobodnego opisu: : </a:t>
          </a:r>
          <a:r>
            <a:rPr lang="pl-PL" sz="2000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 ustrukturyzowane opisy, technika samooceny; technika wydarzeń krytycznych</a:t>
          </a:r>
          <a:endParaRPr lang="pl-PL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8CED54B-890E-4DA9-8272-A3D0CC3C8E19}" type="parTrans" cxnId="{FFB3817B-F90E-4E68-91B4-A3B59EA881B6}">
      <dgm:prSet/>
      <dgm:spPr/>
      <dgm:t>
        <a:bodyPr/>
        <a:lstStyle/>
        <a:p>
          <a:endParaRPr lang="pl-PL"/>
        </a:p>
      </dgm:t>
    </dgm:pt>
    <dgm:pt modelId="{1BEF4978-0EF2-40B0-947E-51F54C576C37}" type="sibTrans" cxnId="{FFB3817B-F90E-4E68-91B4-A3B59EA881B6}">
      <dgm:prSet/>
      <dgm:spPr/>
      <dgm:t>
        <a:bodyPr/>
        <a:lstStyle/>
        <a:p>
          <a:endParaRPr lang="pl-PL"/>
        </a:p>
      </dgm:t>
    </dgm:pt>
    <dgm:pt modelId="{4F6E5AB3-B423-4AAE-AAE5-FC03EF45812D}">
      <dgm:prSet phldrT="[Tekst]" custT="1"/>
      <dgm:spPr/>
      <dgm:t>
        <a:bodyPr/>
        <a:lstStyle/>
        <a:p>
          <a:r>
            <a:rPr lang="pl-PL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Techniki porównawcze: ranking, technika porównania parami </a:t>
          </a:r>
        </a:p>
      </dgm:t>
    </dgm:pt>
    <dgm:pt modelId="{F779F03B-2FBD-4ACD-A97C-315AAFAA4ED0}" type="parTrans" cxnId="{98F55928-6A8B-451D-92EA-7CA3D105E6D5}">
      <dgm:prSet/>
      <dgm:spPr/>
      <dgm:t>
        <a:bodyPr/>
        <a:lstStyle/>
        <a:p>
          <a:endParaRPr lang="pl-PL"/>
        </a:p>
      </dgm:t>
    </dgm:pt>
    <dgm:pt modelId="{CBDFFF14-3255-41A9-856F-ADA80F788408}" type="sibTrans" cxnId="{98F55928-6A8B-451D-92EA-7CA3D105E6D5}">
      <dgm:prSet/>
      <dgm:spPr/>
      <dgm:t>
        <a:bodyPr/>
        <a:lstStyle/>
        <a:p>
          <a:endParaRPr lang="pl-PL"/>
        </a:p>
      </dgm:t>
    </dgm:pt>
    <dgm:pt modelId="{D49319BA-1CDD-49A7-AC64-227D47D62016}">
      <dgm:prSet phldrT="[Tekst]" custT="1"/>
      <dgm:spPr/>
      <dgm:t>
        <a:bodyPr/>
        <a:lstStyle/>
        <a:p>
          <a:r>
            <a:rPr lang="pl-PL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Technika wymuszonego rozkładu</a:t>
          </a:r>
        </a:p>
      </dgm:t>
    </dgm:pt>
    <dgm:pt modelId="{979F50F4-92A0-4389-9D12-CDF2748CD00F}" type="parTrans" cxnId="{3B989FED-F88E-44FD-BBAF-F891DAF3576C}">
      <dgm:prSet/>
      <dgm:spPr/>
      <dgm:t>
        <a:bodyPr/>
        <a:lstStyle/>
        <a:p>
          <a:endParaRPr lang="pl-PL"/>
        </a:p>
      </dgm:t>
    </dgm:pt>
    <dgm:pt modelId="{63B48D6B-DBA9-4A2A-9C8E-8AD88F0674E5}" type="sibTrans" cxnId="{3B989FED-F88E-44FD-BBAF-F891DAF3576C}">
      <dgm:prSet/>
      <dgm:spPr/>
      <dgm:t>
        <a:bodyPr/>
        <a:lstStyle/>
        <a:p>
          <a:endParaRPr lang="pl-PL"/>
        </a:p>
      </dgm:t>
    </dgm:pt>
    <dgm:pt modelId="{9FCE44A7-4736-4D4D-87CA-AE6CB7F801C3}">
      <dgm:prSet phldrT="[Tekst]" custT="1"/>
      <dgm:spPr/>
      <dgm:t>
        <a:bodyPr/>
        <a:lstStyle/>
        <a:p>
          <a:r>
            <a:rPr lang="pl-PL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Portfolio personalne </a:t>
          </a:r>
        </a:p>
      </dgm:t>
    </dgm:pt>
    <dgm:pt modelId="{534FB47F-34A2-42CF-82DD-2489CCB8DE6D}" type="parTrans" cxnId="{AB5B9D06-5C80-4848-81D3-2285F1214490}">
      <dgm:prSet/>
      <dgm:spPr/>
      <dgm:t>
        <a:bodyPr/>
        <a:lstStyle/>
        <a:p>
          <a:endParaRPr lang="pl-PL"/>
        </a:p>
      </dgm:t>
    </dgm:pt>
    <dgm:pt modelId="{19B0BC78-C9FE-48C2-B135-444A2D3F2997}" type="sibTrans" cxnId="{AB5B9D06-5C80-4848-81D3-2285F1214490}">
      <dgm:prSet/>
      <dgm:spPr/>
      <dgm:t>
        <a:bodyPr/>
        <a:lstStyle/>
        <a:p>
          <a:endParaRPr lang="pl-PL"/>
        </a:p>
      </dgm:t>
    </dgm:pt>
    <dgm:pt modelId="{48721046-68F1-4D04-A159-03B9D506F834}">
      <dgm:prSet phldrT="[Tekst]" custT="1"/>
      <dgm:spPr/>
      <dgm:t>
        <a:bodyPr/>
        <a:lstStyle/>
        <a:p>
          <a:endParaRPr lang="pl-PL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7515798-89E0-4418-AC30-47B5DAA32B62}" type="parTrans" cxnId="{EDF96A51-0083-4930-B584-E764DA8B0A5A}">
      <dgm:prSet/>
      <dgm:spPr/>
    </dgm:pt>
    <dgm:pt modelId="{E7835C71-6FE6-4537-A295-F205E88E11CB}" type="sibTrans" cxnId="{EDF96A51-0083-4930-B584-E764DA8B0A5A}">
      <dgm:prSet/>
      <dgm:spPr/>
    </dgm:pt>
    <dgm:pt modelId="{AF5C19A5-64C6-456A-A832-CCF4D9A78639}" type="pres">
      <dgm:prSet presAssocID="{1807B398-0A6C-4833-8F98-2226F5B32B00}" presName="linear" presStyleCnt="0">
        <dgm:presLayoutVars>
          <dgm:animLvl val="lvl"/>
          <dgm:resizeHandles val="exact"/>
        </dgm:presLayoutVars>
      </dgm:prSet>
      <dgm:spPr/>
    </dgm:pt>
    <dgm:pt modelId="{AFA8652D-A18A-4A56-9E43-B6C87A3BA89F}" type="pres">
      <dgm:prSet presAssocID="{2AE675B8-6F68-438C-B369-BFD2BDC23B65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91EECAB3-82D8-4F7E-B14D-0158B9B334A0}" type="pres">
      <dgm:prSet presAssocID="{2AE675B8-6F68-438C-B369-BFD2BDC23B65}" presName="childText" presStyleLbl="revTx" presStyleIdx="0" presStyleCnt="2">
        <dgm:presLayoutVars>
          <dgm:bulletEnabled val="1"/>
        </dgm:presLayoutVars>
      </dgm:prSet>
      <dgm:spPr/>
    </dgm:pt>
    <dgm:pt modelId="{03B9FA1E-1C9F-4C58-AB2F-96A2276DABB0}" type="pres">
      <dgm:prSet presAssocID="{D49319BA-1CDD-49A7-AC64-227D47D62016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9BB99E2A-6FC3-427C-87EB-3D62F3754920}" type="pres">
      <dgm:prSet presAssocID="{D49319BA-1CDD-49A7-AC64-227D47D62016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14545704-76B2-4458-A061-0CC5637AA8B8}" type="presOf" srcId="{2AE675B8-6F68-438C-B369-BFD2BDC23B65}" destId="{AFA8652D-A18A-4A56-9E43-B6C87A3BA89F}" srcOrd="0" destOrd="0" presId="urn:microsoft.com/office/officeart/2005/8/layout/vList2"/>
    <dgm:cxn modelId="{AB5B9D06-5C80-4848-81D3-2285F1214490}" srcId="{D49319BA-1CDD-49A7-AC64-227D47D62016}" destId="{9FCE44A7-4736-4D4D-87CA-AE6CB7F801C3}" srcOrd="1" destOrd="0" parTransId="{534FB47F-34A2-42CF-82DD-2489CCB8DE6D}" sibTransId="{19B0BC78-C9FE-48C2-B135-444A2D3F2997}"/>
    <dgm:cxn modelId="{B47BBF10-BA7C-42A4-AD16-C9892CFA632E}" type="presOf" srcId="{4F6E5AB3-B423-4AAE-AAE5-FC03EF45812D}" destId="{91EECAB3-82D8-4F7E-B14D-0158B9B334A0}" srcOrd="0" destOrd="0" presId="urn:microsoft.com/office/officeart/2005/8/layout/vList2"/>
    <dgm:cxn modelId="{98F55928-6A8B-451D-92EA-7CA3D105E6D5}" srcId="{2AE675B8-6F68-438C-B369-BFD2BDC23B65}" destId="{4F6E5AB3-B423-4AAE-AAE5-FC03EF45812D}" srcOrd="0" destOrd="0" parTransId="{F779F03B-2FBD-4ACD-A97C-315AAFAA4ED0}" sibTransId="{CBDFFF14-3255-41A9-856F-ADA80F788408}"/>
    <dgm:cxn modelId="{158DB234-D7FA-4CDE-8A32-E41D35F185C8}" type="presOf" srcId="{D49319BA-1CDD-49A7-AC64-227D47D62016}" destId="{03B9FA1E-1C9F-4C58-AB2F-96A2276DABB0}" srcOrd="0" destOrd="0" presId="urn:microsoft.com/office/officeart/2005/8/layout/vList2"/>
    <dgm:cxn modelId="{6567C46F-0D7B-4650-B419-608392AF2906}" type="presOf" srcId="{48721046-68F1-4D04-A159-03B9D506F834}" destId="{9BB99E2A-6FC3-427C-87EB-3D62F3754920}" srcOrd="0" destOrd="0" presId="urn:microsoft.com/office/officeart/2005/8/layout/vList2"/>
    <dgm:cxn modelId="{EDF96A51-0083-4930-B584-E764DA8B0A5A}" srcId="{D49319BA-1CDD-49A7-AC64-227D47D62016}" destId="{48721046-68F1-4D04-A159-03B9D506F834}" srcOrd="0" destOrd="0" parTransId="{87515798-89E0-4418-AC30-47B5DAA32B62}" sibTransId="{E7835C71-6FE6-4537-A295-F205E88E11CB}"/>
    <dgm:cxn modelId="{FFB3817B-F90E-4E68-91B4-A3B59EA881B6}" srcId="{1807B398-0A6C-4833-8F98-2226F5B32B00}" destId="{2AE675B8-6F68-438C-B369-BFD2BDC23B65}" srcOrd="0" destOrd="0" parTransId="{38CED54B-890E-4DA9-8272-A3D0CC3C8E19}" sibTransId="{1BEF4978-0EF2-40B0-947E-51F54C576C37}"/>
    <dgm:cxn modelId="{D76124D4-9835-40ED-9A95-AF94EA999247}" type="presOf" srcId="{9FCE44A7-4736-4D4D-87CA-AE6CB7F801C3}" destId="{9BB99E2A-6FC3-427C-87EB-3D62F3754920}" srcOrd="0" destOrd="1" presId="urn:microsoft.com/office/officeart/2005/8/layout/vList2"/>
    <dgm:cxn modelId="{70D485DA-C51B-45E4-AEC9-77DDC44B6FFF}" type="presOf" srcId="{1807B398-0A6C-4833-8F98-2226F5B32B00}" destId="{AF5C19A5-64C6-456A-A832-CCF4D9A78639}" srcOrd="0" destOrd="0" presId="urn:microsoft.com/office/officeart/2005/8/layout/vList2"/>
    <dgm:cxn modelId="{3B989FED-F88E-44FD-BBAF-F891DAF3576C}" srcId="{1807B398-0A6C-4833-8F98-2226F5B32B00}" destId="{D49319BA-1CDD-49A7-AC64-227D47D62016}" srcOrd="1" destOrd="0" parTransId="{979F50F4-92A0-4389-9D12-CDF2748CD00F}" sibTransId="{63B48D6B-DBA9-4A2A-9C8E-8AD88F0674E5}"/>
    <dgm:cxn modelId="{027A75A0-A5D6-421B-9041-BCB30FA4426F}" type="presParOf" srcId="{AF5C19A5-64C6-456A-A832-CCF4D9A78639}" destId="{AFA8652D-A18A-4A56-9E43-B6C87A3BA89F}" srcOrd="0" destOrd="0" presId="urn:microsoft.com/office/officeart/2005/8/layout/vList2"/>
    <dgm:cxn modelId="{DBA5A6BC-7258-4725-A8E9-C88050100745}" type="presParOf" srcId="{AF5C19A5-64C6-456A-A832-CCF4D9A78639}" destId="{91EECAB3-82D8-4F7E-B14D-0158B9B334A0}" srcOrd="1" destOrd="0" presId="urn:microsoft.com/office/officeart/2005/8/layout/vList2"/>
    <dgm:cxn modelId="{595C6851-4130-4E89-9CBB-AFA03458028A}" type="presParOf" srcId="{AF5C19A5-64C6-456A-A832-CCF4D9A78639}" destId="{03B9FA1E-1C9F-4C58-AB2F-96A2276DABB0}" srcOrd="2" destOrd="0" presId="urn:microsoft.com/office/officeart/2005/8/layout/vList2"/>
    <dgm:cxn modelId="{43D0A740-D9CD-497D-8A6A-FC95B9163636}" type="presParOf" srcId="{AF5C19A5-64C6-456A-A832-CCF4D9A78639}" destId="{9BB99E2A-6FC3-427C-87EB-3D62F375492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9B1F9E1-2BD1-47B9-B3D2-2295C7113BF4}" type="doc">
      <dgm:prSet loTypeId="urn:microsoft.com/office/officeart/2005/8/layout/cycle5" loCatId="cycle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pl-PL"/>
        </a:p>
      </dgm:t>
    </dgm:pt>
    <dgm:pt modelId="{6AF67AC2-695C-4040-86B9-1C3CDABCAD12}">
      <dgm:prSet phldrT="[Tekst]"/>
      <dgm:spPr/>
      <dgm:t>
        <a:bodyPr/>
        <a:lstStyle/>
        <a:p>
          <a:r>
            <a:rPr lang="pl-PL" dirty="0"/>
            <a:t>1</a:t>
          </a:r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. Bezpośredni przełożony dokonuje oceny pracownika</a:t>
          </a:r>
        </a:p>
      </dgm:t>
    </dgm:pt>
    <dgm:pt modelId="{6E8C71FC-E803-4C25-9FC4-88131DC32E46}" type="parTrans" cxnId="{182161AB-3A76-489F-9181-5AF7F2F0381E}">
      <dgm:prSet/>
      <dgm:spPr/>
      <dgm:t>
        <a:bodyPr/>
        <a:lstStyle/>
        <a:p>
          <a:endParaRPr lang="pl-PL"/>
        </a:p>
      </dgm:t>
    </dgm:pt>
    <dgm:pt modelId="{4646D0F4-8960-4110-9C11-8E78DE4AA133}" type="sibTrans" cxnId="{182161AB-3A76-489F-9181-5AF7F2F0381E}">
      <dgm:prSet/>
      <dgm:spPr/>
      <dgm:t>
        <a:bodyPr/>
        <a:lstStyle/>
        <a:p>
          <a:endParaRPr lang="pl-PL"/>
        </a:p>
      </dgm:t>
    </dgm:pt>
    <dgm:pt modelId="{C039B6A1-571F-4141-A6AD-114749D9467C}">
      <dgm:prSet phldrT="[Tekst]"/>
      <dgm:spPr/>
      <dgm:t>
        <a:bodyPr/>
        <a:lstStyle/>
        <a:p>
          <a:r>
            <a:rPr lang="pl-PL" dirty="0"/>
            <a:t>2</a:t>
          </a:r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. Bezpośredni przełożony doręcza ocenę pracownikowi i kierownikowi jednostki</a:t>
          </a:r>
        </a:p>
      </dgm:t>
    </dgm:pt>
    <dgm:pt modelId="{88DD8CA1-A40B-4E6D-8EC5-39964443A528}" type="parTrans" cxnId="{CAE36E29-D496-490C-8C11-FD17519D0C98}">
      <dgm:prSet/>
      <dgm:spPr/>
      <dgm:t>
        <a:bodyPr/>
        <a:lstStyle/>
        <a:p>
          <a:endParaRPr lang="pl-PL"/>
        </a:p>
      </dgm:t>
    </dgm:pt>
    <dgm:pt modelId="{3532861D-8AC8-4C28-BBDF-09585C894858}" type="sibTrans" cxnId="{CAE36E29-D496-490C-8C11-FD17519D0C98}">
      <dgm:prSet/>
      <dgm:spPr/>
      <dgm:t>
        <a:bodyPr/>
        <a:lstStyle/>
        <a:p>
          <a:endParaRPr lang="pl-PL"/>
        </a:p>
      </dgm:t>
    </dgm:pt>
    <dgm:pt modelId="{78EDF056-FB89-4C18-AE6C-1F0C82DC55B8}">
      <dgm:prSet phldrT="[Tekst]"/>
      <dgm:spPr/>
      <dgm:t>
        <a:bodyPr/>
        <a:lstStyle/>
        <a:p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3. Możliwość odwołania pracownika do kierownika jednostki w terminie 7 dni od dnia doręczenia oceny </a:t>
          </a:r>
        </a:p>
      </dgm:t>
    </dgm:pt>
    <dgm:pt modelId="{BF90E8CF-28A5-4694-BAAB-C938D1F807F6}" type="parTrans" cxnId="{338E201E-3BC6-42D9-9536-8BEB1B71B75A}">
      <dgm:prSet/>
      <dgm:spPr/>
      <dgm:t>
        <a:bodyPr/>
        <a:lstStyle/>
        <a:p>
          <a:endParaRPr lang="pl-PL"/>
        </a:p>
      </dgm:t>
    </dgm:pt>
    <dgm:pt modelId="{8ACBBD0C-70A6-47D8-8AC7-110C47596033}" type="sibTrans" cxnId="{338E201E-3BC6-42D9-9536-8BEB1B71B75A}">
      <dgm:prSet/>
      <dgm:spPr/>
      <dgm:t>
        <a:bodyPr/>
        <a:lstStyle/>
        <a:p>
          <a:endParaRPr lang="pl-PL"/>
        </a:p>
      </dgm:t>
    </dgm:pt>
    <dgm:pt modelId="{497E5EE3-8948-42B8-BDAE-5C73FCD31030}">
      <dgm:prSet phldrT="[Tekst]"/>
      <dgm:spPr/>
      <dgm:t>
        <a:bodyPr/>
        <a:lstStyle/>
        <a:p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4. Odwołanie jest rozpatrywane w terminie 14 dni</a:t>
          </a:r>
        </a:p>
      </dgm:t>
    </dgm:pt>
    <dgm:pt modelId="{A6DE9F58-6833-4911-8002-A1136E563344}" type="parTrans" cxnId="{35EBB68C-E501-4E9F-8FE8-F6B0AF75EF2F}">
      <dgm:prSet/>
      <dgm:spPr/>
      <dgm:t>
        <a:bodyPr/>
        <a:lstStyle/>
        <a:p>
          <a:endParaRPr lang="pl-PL"/>
        </a:p>
      </dgm:t>
    </dgm:pt>
    <dgm:pt modelId="{5ADBE50E-F033-4925-8447-687F805CFF79}" type="sibTrans" cxnId="{35EBB68C-E501-4E9F-8FE8-F6B0AF75EF2F}">
      <dgm:prSet/>
      <dgm:spPr/>
      <dgm:t>
        <a:bodyPr/>
        <a:lstStyle/>
        <a:p>
          <a:endParaRPr lang="pl-PL"/>
        </a:p>
      </dgm:t>
    </dgm:pt>
    <dgm:pt modelId="{9D3FCBCE-2AB9-41B2-9D9E-162EBAC92C75}">
      <dgm:prSet phldrT="[Tekst]"/>
      <dgm:spPr/>
      <dgm:t>
        <a:bodyPr/>
        <a:lstStyle/>
        <a:p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5. Pozytywny wynik odwołania: zmiana oceny</a:t>
          </a:r>
        </a:p>
        <a:p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Negatywny wynik: ponowna ocena nie wcześniej niż w terminie 3 miesięcy</a:t>
          </a:r>
        </a:p>
      </dgm:t>
    </dgm:pt>
    <dgm:pt modelId="{F9615ED9-408F-424B-A27A-B14EF8C74C0C}" type="parTrans" cxnId="{5825B1F9-A34B-4884-B04A-4A74B44673C4}">
      <dgm:prSet/>
      <dgm:spPr/>
      <dgm:t>
        <a:bodyPr/>
        <a:lstStyle/>
        <a:p>
          <a:endParaRPr lang="pl-PL"/>
        </a:p>
      </dgm:t>
    </dgm:pt>
    <dgm:pt modelId="{615A4461-4BF9-4AD5-B1DD-2C22239FBF68}" type="sibTrans" cxnId="{5825B1F9-A34B-4884-B04A-4A74B44673C4}">
      <dgm:prSet/>
      <dgm:spPr/>
      <dgm:t>
        <a:bodyPr/>
        <a:lstStyle/>
        <a:p>
          <a:endParaRPr lang="pl-PL"/>
        </a:p>
      </dgm:t>
    </dgm:pt>
    <dgm:pt modelId="{A6AAE268-906F-45E5-9CAC-7CC85A53CD0E}" type="pres">
      <dgm:prSet presAssocID="{B9B1F9E1-2BD1-47B9-B3D2-2295C7113BF4}" presName="cycle" presStyleCnt="0">
        <dgm:presLayoutVars>
          <dgm:dir/>
          <dgm:resizeHandles val="exact"/>
        </dgm:presLayoutVars>
      </dgm:prSet>
      <dgm:spPr/>
    </dgm:pt>
    <dgm:pt modelId="{1FF8318F-3116-409E-87C7-EF33C417F090}" type="pres">
      <dgm:prSet presAssocID="{6AF67AC2-695C-4040-86B9-1C3CDABCAD12}" presName="node" presStyleLbl="node1" presStyleIdx="0" presStyleCnt="5" custScaleX="140494" custScaleY="87247">
        <dgm:presLayoutVars>
          <dgm:bulletEnabled val="1"/>
        </dgm:presLayoutVars>
      </dgm:prSet>
      <dgm:spPr/>
    </dgm:pt>
    <dgm:pt modelId="{36671B93-408C-4144-9E2C-114296CE2CBD}" type="pres">
      <dgm:prSet presAssocID="{6AF67AC2-695C-4040-86B9-1C3CDABCAD12}" presName="spNode" presStyleCnt="0"/>
      <dgm:spPr/>
    </dgm:pt>
    <dgm:pt modelId="{DD0D776F-F31D-4E68-802C-0DA271E001D0}" type="pres">
      <dgm:prSet presAssocID="{4646D0F4-8960-4110-9C11-8E78DE4AA133}" presName="sibTrans" presStyleLbl="sibTrans1D1" presStyleIdx="0" presStyleCnt="5"/>
      <dgm:spPr/>
    </dgm:pt>
    <dgm:pt modelId="{83A31D03-429A-495A-96F2-687C1B37305B}" type="pres">
      <dgm:prSet presAssocID="{C039B6A1-571F-4141-A6AD-114749D9467C}" presName="node" presStyleLbl="node1" presStyleIdx="1" presStyleCnt="5" custScaleX="137173" custScaleY="113786">
        <dgm:presLayoutVars>
          <dgm:bulletEnabled val="1"/>
        </dgm:presLayoutVars>
      </dgm:prSet>
      <dgm:spPr/>
    </dgm:pt>
    <dgm:pt modelId="{149B826C-2E3C-4775-9888-6109F8D1691E}" type="pres">
      <dgm:prSet presAssocID="{C039B6A1-571F-4141-A6AD-114749D9467C}" presName="spNode" presStyleCnt="0"/>
      <dgm:spPr/>
    </dgm:pt>
    <dgm:pt modelId="{CDE95D54-69C3-4FDD-B941-BACC7CAB7794}" type="pres">
      <dgm:prSet presAssocID="{3532861D-8AC8-4C28-BBDF-09585C894858}" presName="sibTrans" presStyleLbl="sibTrans1D1" presStyleIdx="1" presStyleCnt="5"/>
      <dgm:spPr/>
    </dgm:pt>
    <dgm:pt modelId="{718565DF-A444-47D7-9E70-6FD34C9B0074}" type="pres">
      <dgm:prSet presAssocID="{78EDF056-FB89-4C18-AE6C-1F0C82DC55B8}" presName="node" presStyleLbl="node1" presStyleIdx="2" presStyleCnt="5">
        <dgm:presLayoutVars>
          <dgm:bulletEnabled val="1"/>
        </dgm:presLayoutVars>
      </dgm:prSet>
      <dgm:spPr/>
    </dgm:pt>
    <dgm:pt modelId="{5C620918-9AF5-4807-8A5B-E725160C1B92}" type="pres">
      <dgm:prSet presAssocID="{78EDF056-FB89-4C18-AE6C-1F0C82DC55B8}" presName="spNode" presStyleCnt="0"/>
      <dgm:spPr/>
    </dgm:pt>
    <dgm:pt modelId="{A92D5406-1183-4C8F-BC3B-1FBA2A5A9ABD}" type="pres">
      <dgm:prSet presAssocID="{8ACBBD0C-70A6-47D8-8AC7-110C47596033}" presName="sibTrans" presStyleLbl="sibTrans1D1" presStyleIdx="2" presStyleCnt="5"/>
      <dgm:spPr/>
    </dgm:pt>
    <dgm:pt modelId="{F5DC2196-FF40-4CA1-9F2D-10CAD29E2DAB}" type="pres">
      <dgm:prSet presAssocID="{497E5EE3-8948-42B8-BDAE-5C73FCD31030}" presName="node" presStyleLbl="node1" presStyleIdx="3" presStyleCnt="5">
        <dgm:presLayoutVars>
          <dgm:bulletEnabled val="1"/>
        </dgm:presLayoutVars>
      </dgm:prSet>
      <dgm:spPr/>
    </dgm:pt>
    <dgm:pt modelId="{C86092B2-19FC-41D1-B5CF-0FC022F3E10F}" type="pres">
      <dgm:prSet presAssocID="{497E5EE3-8948-42B8-BDAE-5C73FCD31030}" presName="spNode" presStyleCnt="0"/>
      <dgm:spPr/>
    </dgm:pt>
    <dgm:pt modelId="{043785EB-499C-4A77-B7FC-E9882252373B}" type="pres">
      <dgm:prSet presAssocID="{5ADBE50E-F033-4925-8447-687F805CFF79}" presName="sibTrans" presStyleLbl="sibTrans1D1" presStyleIdx="3" presStyleCnt="5"/>
      <dgm:spPr/>
    </dgm:pt>
    <dgm:pt modelId="{810F22C6-4BB8-4DBE-97CF-03658F1E2D92}" type="pres">
      <dgm:prSet presAssocID="{9D3FCBCE-2AB9-41B2-9D9E-162EBAC92C75}" presName="node" presStyleLbl="node1" presStyleIdx="4" presStyleCnt="5">
        <dgm:presLayoutVars>
          <dgm:bulletEnabled val="1"/>
        </dgm:presLayoutVars>
      </dgm:prSet>
      <dgm:spPr/>
    </dgm:pt>
    <dgm:pt modelId="{BE28B2F8-4953-4173-8829-09F883479779}" type="pres">
      <dgm:prSet presAssocID="{9D3FCBCE-2AB9-41B2-9D9E-162EBAC92C75}" presName="spNode" presStyleCnt="0"/>
      <dgm:spPr/>
    </dgm:pt>
    <dgm:pt modelId="{3CCBC479-ABD5-4A11-BD86-98CA7C3DA8E7}" type="pres">
      <dgm:prSet presAssocID="{615A4461-4BF9-4AD5-B1DD-2C22239FBF68}" presName="sibTrans" presStyleLbl="sibTrans1D1" presStyleIdx="4" presStyleCnt="5"/>
      <dgm:spPr/>
    </dgm:pt>
  </dgm:ptLst>
  <dgm:cxnLst>
    <dgm:cxn modelId="{94F1C50B-DA31-4D32-A00D-01FEB9C87CBA}" type="presOf" srcId="{9D3FCBCE-2AB9-41B2-9D9E-162EBAC92C75}" destId="{810F22C6-4BB8-4DBE-97CF-03658F1E2D92}" srcOrd="0" destOrd="0" presId="urn:microsoft.com/office/officeart/2005/8/layout/cycle5"/>
    <dgm:cxn modelId="{17ED0210-A2E4-4D9F-888E-14EBC08C92BC}" type="presOf" srcId="{6AF67AC2-695C-4040-86B9-1C3CDABCAD12}" destId="{1FF8318F-3116-409E-87C7-EF33C417F090}" srcOrd="0" destOrd="0" presId="urn:microsoft.com/office/officeart/2005/8/layout/cycle5"/>
    <dgm:cxn modelId="{3BAD1611-9FC3-4752-9F4F-54A4B3B7D053}" type="presOf" srcId="{497E5EE3-8948-42B8-BDAE-5C73FCD31030}" destId="{F5DC2196-FF40-4CA1-9F2D-10CAD29E2DAB}" srcOrd="0" destOrd="0" presId="urn:microsoft.com/office/officeart/2005/8/layout/cycle5"/>
    <dgm:cxn modelId="{338E201E-3BC6-42D9-9536-8BEB1B71B75A}" srcId="{B9B1F9E1-2BD1-47B9-B3D2-2295C7113BF4}" destId="{78EDF056-FB89-4C18-AE6C-1F0C82DC55B8}" srcOrd="2" destOrd="0" parTransId="{BF90E8CF-28A5-4694-BAAB-C938D1F807F6}" sibTransId="{8ACBBD0C-70A6-47D8-8AC7-110C47596033}"/>
    <dgm:cxn modelId="{CAE36E29-D496-490C-8C11-FD17519D0C98}" srcId="{B9B1F9E1-2BD1-47B9-B3D2-2295C7113BF4}" destId="{C039B6A1-571F-4141-A6AD-114749D9467C}" srcOrd="1" destOrd="0" parTransId="{88DD8CA1-A40B-4E6D-8EC5-39964443A528}" sibTransId="{3532861D-8AC8-4C28-BBDF-09585C894858}"/>
    <dgm:cxn modelId="{ECE2D63A-F2AD-4800-85C2-B793EAEF5946}" type="presOf" srcId="{C039B6A1-571F-4141-A6AD-114749D9467C}" destId="{83A31D03-429A-495A-96F2-687C1B37305B}" srcOrd="0" destOrd="0" presId="urn:microsoft.com/office/officeart/2005/8/layout/cycle5"/>
    <dgm:cxn modelId="{05214641-73E5-4148-98C1-617A83B629B1}" type="presOf" srcId="{B9B1F9E1-2BD1-47B9-B3D2-2295C7113BF4}" destId="{A6AAE268-906F-45E5-9CAC-7CC85A53CD0E}" srcOrd="0" destOrd="0" presId="urn:microsoft.com/office/officeart/2005/8/layout/cycle5"/>
    <dgm:cxn modelId="{4E93EC6C-9662-4252-B35C-CA02C231D922}" type="presOf" srcId="{78EDF056-FB89-4C18-AE6C-1F0C82DC55B8}" destId="{718565DF-A444-47D7-9E70-6FD34C9B0074}" srcOrd="0" destOrd="0" presId="urn:microsoft.com/office/officeart/2005/8/layout/cycle5"/>
    <dgm:cxn modelId="{D3A10F7E-A3EA-477E-B001-93F88A0BDB31}" type="presOf" srcId="{615A4461-4BF9-4AD5-B1DD-2C22239FBF68}" destId="{3CCBC479-ABD5-4A11-BD86-98CA7C3DA8E7}" srcOrd="0" destOrd="0" presId="urn:microsoft.com/office/officeart/2005/8/layout/cycle5"/>
    <dgm:cxn modelId="{35EBB68C-E501-4E9F-8FE8-F6B0AF75EF2F}" srcId="{B9B1F9E1-2BD1-47B9-B3D2-2295C7113BF4}" destId="{497E5EE3-8948-42B8-BDAE-5C73FCD31030}" srcOrd="3" destOrd="0" parTransId="{A6DE9F58-6833-4911-8002-A1136E563344}" sibTransId="{5ADBE50E-F033-4925-8447-687F805CFF79}"/>
    <dgm:cxn modelId="{1EF2E18C-037B-4CCA-BCC5-9994C9C2CCBB}" type="presOf" srcId="{5ADBE50E-F033-4925-8447-687F805CFF79}" destId="{043785EB-499C-4A77-B7FC-E9882252373B}" srcOrd="0" destOrd="0" presId="urn:microsoft.com/office/officeart/2005/8/layout/cycle5"/>
    <dgm:cxn modelId="{0CBDCB94-635D-48BF-A656-E0E7FA85B5FA}" type="presOf" srcId="{4646D0F4-8960-4110-9C11-8E78DE4AA133}" destId="{DD0D776F-F31D-4E68-802C-0DA271E001D0}" srcOrd="0" destOrd="0" presId="urn:microsoft.com/office/officeart/2005/8/layout/cycle5"/>
    <dgm:cxn modelId="{182161AB-3A76-489F-9181-5AF7F2F0381E}" srcId="{B9B1F9E1-2BD1-47B9-B3D2-2295C7113BF4}" destId="{6AF67AC2-695C-4040-86B9-1C3CDABCAD12}" srcOrd="0" destOrd="0" parTransId="{6E8C71FC-E803-4C25-9FC4-88131DC32E46}" sibTransId="{4646D0F4-8960-4110-9C11-8E78DE4AA133}"/>
    <dgm:cxn modelId="{31EC91BB-DE24-47B5-B93E-A121F91355D3}" type="presOf" srcId="{8ACBBD0C-70A6-47D8-8AC7-110C47596033}" destId="{A92D5406-1183-4C8F-BC3B-1FBA2A5A9ABD}" srcOrd="0" destOrd="0" presId="urn:microsoft.com/office/officeart/2005/8/layout/cycle5"/>
    <dgm:cxn modelId="{5825B1F9-A34B-4884-B04A-4A74B44673C4}" srcId="{B9B1F9E1-2BD1-47B9-B3D2-2295C7113BF4}" destId="{9D3FCBCE-2AB9-41B2-9D9E-162EBAC92C75}" srcOrd="4" destOrd="0" parTransId="{F9615ED9-408F-424B-A27A-B14EF8C74C0C}" sibTransId="{615A4461-4BF9-4AD5-B1DD-2C22239FBF68}"/>
    <dgm:cxn modelId="{C0F715FD-0C5A-4E57-B969-043E63A4FF4E}" type="presOf" srcId="{3532861D-8AC8-4C28-BBDF-09585C894858}" destId="{CDE95D54-69C3-4FDD-B941-BACC7CAB7794}" srcOrd="0" destOrd="0" presId="urn:microsoft.com/office/officeart/2005/8/layout/cycle5"/>
    <dgm:cxn modelId="{0159D11E-220F-4847-B06B-62D5FF0F50DA}" type="presParOf" srcId="{A6AAE268-906F-45E5-9CAC-7CC85A53CD0E}" destId="{1FF8318F-3116-409E-87C7-EF33C417F090}" srcOrd="0" destOrd="0" presId="urn:microsoft.com/office/officeart/2005/8/layout/cycle5"/>
    <dgm:cxn modelId="{57C3CA78-8733-4917-9AFD-5D01179CF0AF}" type="presParOf" srcId="{A6AAE268-906F-45E5-9CAC-7CC85A53CD0E}" destId="{36671B93-408C-4144-9E2C-114296CE2CBD}" srcOrd="1" destOrd="0" presId="urn:microsoft.com/office/officeart/2005/8/layout/cycle5"/>
    <dgm:cxn modelId="{2BBBBBB5-A036-4C42-B284-DC740E3F1E00}" type="presParOf" srcId="{A6AAE268-906F-45E5-9CAC-7CC85A53CD0E}" destId="{DD0D776F-F31D-4E68-802C-0DA271E001D0}" srcOrd="2" destOrd="0" presId="urn:microsoft.com/office/officeart/2005/8/layout/cycle5"/>
    <dgm:cxn modelId="{E6E24004-3951-410B-A243-701AD1DDF201}" type="presParOf" srcId="{A6AAE268-906F-45E5-9CAC-7CC85A53CD0E}" destId="{83A31D03-429A-495A-96F2-687C1B37305B}" srcOrd="3" destOrd="0" presId="urn:microsoft.com/office/officeart/2005/8/layout/cycle5"/>
    <dgm:cxn modelId="{2EC58F78-B2D5-48B0-9507-5B55F2FFC5AF}" type="presParOf" srcId="{A6AAE268-906F-45E5-9CAC-7CC85A53CD0E}" destId="{149B826C-2E3C-4775-9888-6109F8D1691E}" srcOrd="4" destOrd="0" presId="urn:microsoft.com/office/officeart/2005/8/layout/cycle5"/>
    <dgm:cxn modelId="{3917074B-B9BB-44AF-A27D-E3D80AADC6DD}" type="presParOf" srcId="{A6AAE268-906F-45E5-9CAC-7CC85A53CD0E}" destId="{CDE95D54-69C3-4FDD-B941-BACC7CAB7794}" srcOrd="5" destOrd="0" presId="urn:microsoft.com/office/officeart/2005/8/layout/cycle5"/>
    <dgm:cxn modelId="{AEB7753A-6629-4260-A005-ACB758E79B9F}" type="presParOf" srcId="{A6AAE268-906F-45E5-9CAC-7CC85A53CD0E}" destId="{718565DF-A444-47D7-9E70-6FD34C9B0074}" srcOrd="6" destOrd="0" presId="urn:microsoft.com/office/officeart/2005/8/layout/cycle5"/>
    <dgm:cxn modelId="{00DD5671-0CAD-4FBB-8944-A926B85EF9E4}" type="presParOf" srcId="{A6AAE268-906F-45E5-9CAC-7CC85A53CD0E}" destId="{5C620918-9AF5-4807-8A5B-E725160C1B92}" srcOrd="7" destOrd="0" presId="urn:microsoft.com/office/officeart/2005/8/layout/cycle5"/>
    <dgm:cxn modelId="{37382149-D975-4D8F-94CE-F45B8882AD65}" type="presParOf" srcId="{A6AAE268-906F-45E5-9CAC-7CC85A53CD0E}" destId="{A92D5406-1183-4C8F-BC3B-1FBA2A5A9ABD}" srcOrd="8" destOrd="0" presId="urn:microsoft.com/office/officeart/2005/8/layout/cycle5"/>
    <dgm:cxn modelId="{CE19A967-8C47-4DE6-B9EB-5CA4DC107A3D}" type="presParOf" srcId="{A6AAE268-906F-45E5-9CAC-7CC85A53CD0E}" destId="{F5DC2196-FF40-4CA1-9F2D-10CAD29E2DAB}" srcOrd="9" destOrd="0" presId="urn:microsoft.com/office/officeart/2005/8/layout/cycle5"/>
    <dgm:cxn modelId="{7AA6D673-6157-416B-8FF5-FD346D1451E9}" type="presParOf" srcId="{A6AAE268-906F-45E5-9CAC-7CC85A53CD0E}" destId="{C86092B2-19FC-41D1-B5CF-0FC022F3E10F}" srcOrd="10" destOrd="0" presId="urn:microsoft.com/office/officeart/2005/8/layout/cycle5"/>
    <dgm:cxn modelId="{97BCF90E-E4EA-4E37-B303-0164BA782F37}" type="presParOf" srcId="{A6AAE268-906F-45E5-9CAC-7CC85A53CD0E}" destId="{043785EB-499C-4A77-B7FC-E9882252373B}" srcOrd="11" destOrd="0" presId="urn:microsoft.com/office/officeart/2005/8/layout/cycle5"/>
    <dgm:cxn modelId="{9C3BEE77-A3C5-4BB4-A00E-86334F49F328}" type="presParOf" srcId="{A6AAE268-906F-45E5-9CAC-7CC85A53CD0E}" destId="{810F22C6-4BB8-4DBE-97CF-03658F1E2D92}" srcOrd="12" destOrd="0" presId="urn:microsoft.com/office/officeart/2005/8/layout/cycle5"/>
    <dgm:cxn modelId="{FA52EF4E-3FCC-4E75-A078-B56EF137F14C}" type="presParOf" srcId="{A6AAE268-906F-45E5-9CAC-7CC85A53CD0E}" destId="{BE28B2F8-4953-4173-8829-09F883479779}" srcOrd="13" destOrd="0" presId="urn:microsoft.com/office/officeart/2005/8/layout/cycle5"/>
    <dgm:cxn modelId="{C0631210-CDDC-44DB-A91E-0E5C032F920B}" type="presParOf" srcId="{A6AAE268-906F-45E5-9CAC-7CC85A53CD0E}" destId="{3CCBC479-ABD5-4A11-BD86-98CA7C3DA8E7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260D825-A4C2-40D2-B090-143CA5841EBA}" type="doc">
      <dgm:prSet loTypeId="urn:microsoft.com/office/officeart/2005/8/layout/default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pl-PL"/>
        </a:p>
      </dgm:t>
    </dgm:pt>
    <dgm:pt modelId="{F6072425-5682-4A2A-9B38-5C3E8D2B76D2}">
      <dgm:prSet phldrT="[Tekst]" custT="1"/>
      <dgm:spPr/>
      <dgm:t>
        <a:bodyPr/>
        <a:lstStyle/>
        <a:p>
          <a:r>
            <a:rPr lang="pl-PL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Wynagrodzenia</a:t>
          </a:r>
        </a:p>
      </dgm:t>
    </dgm:pt>
    <dgm:pt modelId="{94EDB1E7-6247-40CF-8448-930431B8EBA7}" type="parTrans" cxnId="{FF83230E-8000-468E-8A70-7EC97088A582}">
      <dgm:prSet/>
      <dgm:spPr/>
      <dgm:t>
        <a:bodyPr/>
        <a:lstStyle/>
        <a:p>
          <a:endParaRPr lang="pl-PL"/>
        </a:p>
      </dgm:t>
    </dgm:pt>
    <dgm:pt modelId="{FC86B7A2-2E2E-4BB4-A9DA-E4D4D9BAFABA}" type="sibTrans" cxnId="{FF83230E-8000-468E-8A70-7EC97088A582}">
      <dgm:prSet/>
      <dgm:spPr/>
      <dgm:t>
        <a:bodyPr/>
        <a:lstStyle/>
        <a:p>
          <a:endParaRPr lang="pl-PL"/>
        </a:p>
      </dgm:t>
    </dgm:pt>
    <dgm:pt modelId="{484A6758-3950-4901-AF23-91717A102A35}">
      <dgm:prSet phldrT="[Tekst]" custT="1"/>
      <dgm:spPr/>
      <dgm:t>
        <a:bodyPr/>
        <a:lstStyle/>
        <a:p>
          <a:r>
            <a:rPr lang="pl-PL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Awanse</a:t>
          </a:r>
        </a:p>
      </dgm:t>
    </dgm:pt>
    <dgm:pt modelId="{70627C6A-065E-4B79-9237-D8A5CEAF43C5}" type="parTrans" cxnId="{6F4823CF-EF24-400E-A818-1311C41B6AC2}">
      <dgm:prSet/>
      <dgm:spPr/>
      <dgm:t>
        <a:bodyPr/>
        <a:lstStyle/>
        <a:p>
          <a:endParaRPr lang="pl-PL"/>
        </a:p>
      </dgm:t>
    </dgm:pt>
    <dgm:pt modelId="{0735367C-76E3-49CA-A9F3-1E5E3014B14B}" type="sibTrans" cxnId="{6F4823CF-EF24-400E-A818-1311C41B6AC2}">
      <dgm:prSet/>
      <dgm:spPr/>
      <dgm:t>
        <a:bodyPr/>
        <a:lstStyle/>
        <a:p>
          <a:endParaRPr lang="pl-PL"/>
        </a:p>
      </dgm:t>
    </dgm:pt>
    <dgm:pt modelId="{6BC43FA1-1C07-4EC6-8A38-3E267AACE4CD}">
      <dgm:prSet phldrT="[Tekst]" custT="1"/>
      <dgm:spPr/>
      <dgm:t>
        <a:bodyPr/>
        <a:lstStyle/>
        <a:p>
          <a:r>
            <a:rPr lang="pl-PL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Racjonalizacja zatrudnienia</a:t>
          </a:r>
        </a:p>
      </dgm:t>
    </dgm:pt>
    <dgm:pt modelId="{C9A11EA6-CD3E-4371-B35C-618037758967}" type="parTrans" cxnId="{7981AC5A-FA5F-4FC2-8733-D52E64A0DE3C}">
      <dgm:prSet/>
      <dgm:spPr/>
      <dgm:t>
        <a:bodyPr/>
        <a:lstStyle/>
        <a:p>
          <a:endParaRPr lang="pl-PL"/>
        </a:p>
      </dgm:t>
    </dgm:pt>
    <dgm:pt modelId="{224797E4-63A8-4D50-A3CF-DE3063BA9BFB}" type="sibTrans" cxnId="{7981AC5A-FA5F-4FC2-8733-D52E64A0DE3C}">
      <dgm:prSet/>
      <dgm:spPr/>
      <dgm:t>
        <a:bodyPr/>
        <a:lstStyle/>
        <a:p>
          <a:endParaRPr lang="pl-PL"/>
        </a:p>
      </dgm:t>
    </dgm:pt>
    <dgm:pt modelId="{942265EC-F04F-4DC8-9C30-182E80629209}">
      <dgm:prSet phldrT="[Tekst]" custT="1"/>
      <dgm:spPr/>
      <dgm:t>
        <a:bodyPr/>
        <a:lstStyle/>
        <a:p>
          <a:r>
            <a:rPr lang="pl-PL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Szkolenia</a:t>
          </a:r>
        </a:p>
      </dgm:t>
    </dgm:pt>
    <dgm:pt modelId="{B6876473-272E-4B64-B330-F9F80187AF48}" type="parTrans" cxnId="{972147B1-5D29-4209-98A2-C2C190A02668}">
      <dgm:prSet/>
      <dgm:spPr/>
      <dgm:t>
        <a:bodyPr/>
        <a:lstStyle/>
        <a:p>
          <a:endParaRPr lang="pl-PL"/>
        </a:p>
      </dgm:t>
    </dgm:pt>
    <dgm:pt modelId="{4CD77F25-1B85-4B83-88B7-E738E0268986}" type="sibTrans" cxnId="{972147B1-5D29-4209-98A2-C2C190A02668}">
      <dgm:prSet/>
      <dgm:spPr/>
      <dgm:t>
        <a:bodyPr/>
        <a:lstStyle/>
        <a:p>
          <a:endParaRPr lang="pl-PL"/>
        </a:p>
      </dgm:t>
    </dgm:pt>
    <dgm:pt modelId="{6DC6C22C-7AD2-4564-835B-B0E81E4B8DC6}">
      <dgm:prSet phldrT="[Tekst]" custT="1"/>
      <dgm:spPr/>
      <dgm:t>
        <a:bodyPr/>
        <a:lstStyle/>
        <a:p>
          <a:r>
            <a:rPr lang="pl-PL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Rozwiązanie umowy o pracę </a:t>
          </a:r>
        </a:p>
      </dgm:t>
    </dgm:pt>
    <dgm:pt modelId="{FF7077EE-A6F2-4533-B88C-34F60C7B605C}" type="parTrans" cxnId="{CD2AC555-9102-43B2-8A86-26F36E7C3657}">
      <dgm:prSet/>
      <dgm:spPr/>
      <dgm:t>
        <a:bodyPr/>
        <a:lstStyle/>
        <a:p>
          <a:endParaRPr lang="pl-PL"/>
        </a:p>
      </dgm:t>
    </dgm:pt>
    <dgm:pt modelId="{92018A5F-7CB5-462B-BDFD-7386EADB9B6F}" type="sibTrans" cxnId="{CD2AC555-9102-43B2-8A86-26F36E7C3657}">
      <dgm:prSet/>
      <dgm:spPr/>
      <dgm:t>
        <a:bodyPr/>
        <a:lstStyle/>
        <a:p>
          <a:endParaRPr lang="pl-PL"/>
        </a:p>
      </dgm:t>
    </dgm:pt>
    <dgm:pt modelId="{8A3D65A0-E220-4BE8-A3E8-9A5AE4FDDBDF}" type="pres">
      <dgm:prSet presAssocID="{5260D825-A4C2-40D2-B090-143CA5841EBA}" presName="diagram" presStyleCnt="0">
        <dgm:presLayoutVars>
          <dgm:dir/>
          <dgm:resizeHandles val="exact"/>
        </dgm:presLayoutVars>
      </dgm:prSet>
      <dgm:spPr/>
    </dgm:pt>
    <dgm:pt modelId="{489D7B9D-30BF-4F09-A329-03F4E97F2E76}" type="pres">
      <dgm:prSet presAssocID="{F6072425-5682-4A2A-9B38-5C3E8D2B76D2}" presName="node" presStyleLbl="node1" presStyleIdx="0" presStyleCnt="5">
        <dgm:presLayoutVars>
          <dgm:bulletEnabled val="1"/>
        </dgm:presLayoutVars>
      </dgm:prSet>
      <dgm:spPr/>
    </dgm:pt>
    <dgm:pt modelId="{557FFBC4-45FA-4F91-8329-33CED958C912}" type="pres">
      <dgm:prSet presAssocID="{FC86B7A2-2E2E-4BB4-A9DA-E4D4D9BAFABA}" presName="sibTrans" presStyleCnt="0"/>
      <dgm:spPr/>
    </dgm:pt>
    <dgm:pt modelId="{0BFB4014-70FB-4025-A920-61E81A6713CF}" type="pres">
      <dgm:prSet presAssocID="{484A6758-3950-4901-AF23-91717A102A35}" presName="node" presStyleLbl="node1" presStyleIdx="1" presStyleCnt="5">
        <dgm:presLayoutVars>
          <dgm:bulletEnabled val="1"/>
        </dgm:presLayoutVars>
      </dgm:prSet>
      <dgm:spPr/>
    </dgm:pt>
    <dgm:pt modelId="{8E664F77-E353-4949-8D62-3C9B2D89ABBA}" type="pres">
      <dgm:prSet presAssocID="{0735367C-76E3-49CA-A9F3-1E5E3014B14B}" presName="sibTrans" presStyleCnt="0"/>
      <dgm:spPr/>
    </dgm:pt>
    <dgm:pt modelId="{5E8B36B0-4903-4DEA-8426-E4273A81A3BC}" type="pres">
      <dgm:prSet presAssocID="{6BC43FA1-1C07-4EC6-8A38-3E267AACE4CD}" presName="node" presStyleLbl="node1" presStyleIdx="2" presStyleCnt="5">
        <dgm:presLayoutVars>
          <dgm:bulletEnabled val="1"/>
        </dgm:presLayoutVars>
      </dgm:prSet>
      <dgm:spPr/>
    </dgm:pt>
    <dgm:pt modelId="{8CEF0605-4F40-4893-9076-F0AAAC40E0A0}" type="pres">
      <dgm:prSet presAssocID="{224797E4-63A8-4D50-A3CF-DE3063BA9BFB}" presName="sibTrans" presStyleCnt="0"/>
      <dgm:spPr/>
    </dgm:pt>
    <dgm:pt modelId="{861DB3BD-82B8-42B6-A4AB-76D2AEE7BF9D}" type="pres">
      <dgm:prSet presAssocID="{942265EC-F04F-4DC8-9C30-182E80629209}" presName="node" presStyleLbl="node1" presStyleIdx="3" presStyleCnt="5">
        <dgm:presLayoutVars>
          <dgm:bulletEnabled val="1"/>
        </dgm:presLayoutVars>
      </dgm:prSet>
      <dgm:spPr/>
    </dgm:pt>
    <dgm:pt modelId="{F7D4C1A5-0EDB-4333-8007-4D1856041C10}" type="pres">
      <dgm:prSet presAssocID="{4CD77F25-1B85-4B83-88B7-E738E0268986}" presName="sibTrans" presStyleCnt="0"/>
      <dgm:spPr/>
    </dgm:pt>
    <dgm:pt modelId="{F03ED70B-9FE9-4DC3-85BD-F5CDA1E1C233}" type="pres">
      <dgm:prSet presAssocID="{6DC6C22C-7AD2-4564-835B-B0E81E4B8DC6}" presName="node" presStyleLbl="node1" presStyleIdx="4" presStyleCnt="5">
        <dgm:presLayoutVars>
          <dgm:bulletEnabled val="1"/>
        </dgm:presLayoutVars>
      </dgm:prSet>
      <dgm:spPr/>
    </dgm:pt>
  </dgm:ptLst>
  <dgm:cxnLst>
    <dgm:cxn modelId="{FF83230E-8000-468E-8A70-7EC97088A582}" srcId="{5260D825-A4C2-40D2-B090-143CA5841EBA}" destId="{F6072425-5682-4A2A-9B38-5C3E8D2B76D2}" srcOrd="0" destOrd="0" parTransId="{94EDB1E7-6247-40CF-8448-930431B8EBA7}" sibTransId="{FC86B7A2-2E2E-4BB4-A9DA-E4D4D9BAFABA}"/>
    <dgm:cxn modelId="{23C3133D-BB59-4DF4-B492-5CB8B46942D4}" type="presOf" srcId="{F6072425-5682-4A2A-9B38-5C3E8D2B76D2}" destId="{489D7B9D-30BF-4F09-A329-03F4E97F2E76}" srcOrd="0" destOrd="0" presId="urn:microsoft.com/office/officeart/2005/8/layout/default"/>
    <dgm:cxn modelId="{B9B4635B-D39A-48BA-9A2B-7FB2158FB5AF}" type="presOf" srcId="{5260D825-A4C2-40D2-B090-143CA5841EBA}" destId="{8A3D65A0-E220-4BE8-A3E8-9A5AE4FDDBDF}" srcOrd="0" destOrd="0" presId="urn:microsoft.com/office/officeart/2005/8/layout/default"/>
    <dgm:cxn modelId="{CD2AC555-9102-43B2-8A86-26F36E7C3657}" srcId="{5260D825-A4C2-40D2-B090-143CA5841EBA}" destId="{6DC6C22C-7AD2-4564-835B-B0E81E4B8DC6}" srcOrd="4" destOrd="0" parTransId="{FF7077EE-A6F2-4533-B88C-34F60C7B605C}" sibTransId="{92018A5F-7CB5-462B-BDFD-7386EADB9B6F}"/>
    <dgm:cxn modelId="{BC001858-A647-4270-B94C-71E9A4A50EA4}" type="presOf" srcId="{6DC6C22C-7AD2-4564-835B-B0E81E4B8DC6}" destId="{F03ED70B-9FE9-4DC3-85BD-F5CDA1E1C233}" srcOrd="0" destOrd="0" presId="urn:microsoft.com/office/officeart/2005/8/layout/default"/>
    <dgm:cxn modelId="{7981AC5A-FA5F-4FC2-8733-D52E64A0DE3C}" srcId="{5260D825-A4C2-40D2-B090-143CA5841EBA}" destId="{6BC43FA1-1C07-4EC6-8A38-3E267AACE4CD}" srcOrd="2" destOrd="0" parTransId="{C9A11EA6-CD3E-4371-B35C-618037758967}" sibTransId="{224797E4-63A8-4D50-A3CF-DE3063BA9BFB}"/>
    <dgm:cxn modelId="{972147B1-5D29-4209-98A2-C2C190A02668}" srcId="{5260D825-A4C2-40D2-B090-143CA5841EBA}" destId="{942265EC-F04F-4DC8-9C30-182E80629209}" srcOrd="3" destOrd="0" parTransId="{B6876473-272E-4B64-B330-F9F80187AF48}" sibTransId="{4CD77F25-1B85-4B83-88B7-E738E0268986}"/>
    <dgm:cxn modelId="{43404FB8-FBD1-40E3-9BF5-D87CCCF2F704}" type="presOf" srcId="{484A6758-3950-4901-AF23-91717A102A35}" destId="{0BFB4014-70FB-4025-A920-61E81A6713CF}" srcOrd="0" destOrd="0" presId="urn:microsoft.com/office/officeart/2005/8/layout/default"/>
    <dgm:cxn modelId="{F82036C3-C7FC-4D4E-ADBD-3D8B53335851}" type="presOf" srcId="{942265EC-F04F-4DC8-9C30-182E80629209}" destId="{861DB3BD-82B8-42B6-A4AB-76D2AEE7BF9D}" srcOrd="0" destOrd="0" presId="urn:microsoft.com/office/officeart/2005/8/layout/default"/>
    <dgm:cxn modelId="{FBEE52C9-7EED-41E4-827B-105488B4030A}" type="presOf" srcId="{6BC43FA1-1C07-4EC6-8A38-3E267AACE4CD}" destId="{5E8B36B0-4903-4DEA-8426-E4273A81A3BC}" srcOrd="0" destOrd="0" presId="urn:microsoft.com/office/officeart/2005/8/layout/default"/>
    <dgm:cxn modelId="{6F4823CF-EF24-400E-A818-1311C41B6AC2}" srcId="{5260D825-A4C2-40D2-B090-143CA5841EBA}" destId="{484A6758-3950-4901-AF23-91717A102A35}" srcOrd="1" destOrd="0" parTransId="{70627C6A-065E-4B79-9237-D8A5CEAF43C5}" sibTransId="{0735367C-76E3-49CA-A9F3-1E5E3014B14B}"/>
    <dgm:cxn modelId="{364DAAC0-7886-4121-98F5-C801D2654EA0}" type="presParOf" srcId="{8A3D65A0-E220-4BE8-A3E8-9A5AE4FDDBDF}" destId="{489D7B9D-30BF-4F09-A329-03F4E97F2E76}" srcOrd="0" destOrd="0" presId="urn:microsoft.com/office/officeart/2005/8/layout/default"/>
    <dgm:cxn modelId="{330E542E-82DE-4C22-AD79-B5356AD9489A}" type="presParOf" srcId="{8A3D65A0-E220-4BE8-A3E8-9A5AE4FDDBDF}" destId="{557FFBC4-45FA-4F91-8329-33CED958C912}" srcOrd="1" destOrd="0" presId="urn:microsoft.com/office/officeart/2005/8/layout/default"/>
    <dgm:cxn modelId="{452DE7ED-DB6F-495D-8CFB-2E02B76650A0}" type="presParOf" srcId="{8A3D65A0-E220-4BE8-A3E8-9A5AE4FDDBDF}" destId="{0BFB4014-70FB-4025-A920-61E81A6713CF}" srcOrd="2" destOrd="0" presId="urn:microsoft.com/office/officeart/2005/8/layout/default"/>
    <dgm:cxn modelId="{DB5604F1-920D-4761-BF9F-1F3200F47670}" type="presParOf" srcId="{8A3D65A0-E220-4BE8-A3E8-9A5AE4FDDBDF}" destId="{8E664F77-E353-4949-8D62-3C9B2D89ABBA}" srcOrd="3" destOrd="0" presId="urn:microsoft.com/office/officeart/2005/8/layout/default"/>
    <dgm:cxn modelId="{EE993593-7E16-4B49-9F30-95A960BCBFBE}" type="presParOf" srcId="{8A3D65A0-E220-4BE8-A3E8-9A5AE4FDDBDF}" destId="{5E8B36B0-4903-4DEA-8426-E4273A81A3BC}" srcOrd="4" destOrd="0" presId="urn:microsoft.com/office/officeart/2005/8/layout/default"/>
    <dgm:cxn modelId="{3236926E-FEE5-447B-9528-D305863E74C5}" type="presParOf" srcId="{8A3D65A0-E220-4BE8-A3E8-9A5AE4FDDBDF}" destId="{8CEF0605-4F40-4893-9076-F0AAAC40E0A0}" srcOrd="5" destOrd="0" presId="urn:microsoft.com/office/officeart/2005/8/layout/default"/>
    <dgm:cxn modelId="{27137982-4B3E-4BF8-A65B-CCAA0BCB4405}" type="presParOf" srcId="{8A3D65A0-E220-4BE8-A3E8-9A5AE4FDDBDF}" destId="{861DB3BD-82B8-42B6-A4AB-76D2AEE7BF9D}" srcOrd="6" destOrd="0" presId="urn:microsoft.com/office/officeart/2005/8/layout/default"/>
    <dgm:cxn modelId="{DF65E1BA-81FC-48C7-82A8-A7BA1938099F}" type="presParOf" srcId="{8A3D65A0-E220-4BE8-A3E8-9A5AE4FDDBDF}" destId="{F7D4C1A5-0EDB-4333-8007-4D1856041C10}" srcOrd="7" destOrd="0" presId="urn:microsoft.com/office/officeart/2005/8/layout/default"/>
    <dgm:cxn modelId="{A6DA70B3-154A-46E0-B0E2-622D8453B986}" type="presParOf" srcId="{8A3D65A0-E220-4BE8-A3E8-9A5AE4FDDBDF}" destId="{F03ED70B-9FE9-4DC3-85BD-F5CDA1E1C233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2400CA9-C9AB-4959-A900-A7B5D4C678D0}" type="doc">
      <dgm:prSet loTypeId="urn:microsoft.com/office/officeart/2005/8/layout/radial5" loCatId="cycle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pl-PL"/>
        </a:p>
      </dgm:t>
    </dgm:pt>
    <dgm:pt modelId="{38B991E6-987B-4800-B2F4-0F4A43B5DDFD}">
      <dgm:prSet phldrT="[Tekst]" custT="1"/>
      <dgm:spPr/>
      <dgm:t>
        <a:bodyPr/>
        <a:lstStyle/>
        <a:p>
          <a:r>
            <a:rPr lang="pl-PL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Przyczyny</a:t>
          </a:r>
          <a:r>
            <a:rPr lang="pl-PL" sz="15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gm:t>
    </dgm:pt>
    <dgm:pt modelId="{FA5DD817-1310-47A7-8396-66B86407B1A3}" type="parTrans" cxnId="{FA1A65D3-4E57-4958-8712-7775B034CCEE}">
      <dgm:prSet/>
      <dgm:spPr/>
      <dgm:t>
        <a:bodyPr/>
        <a:lstStyle/>
        <a:p>
          <a:endParaRPr lang="pl-PL"/>
        </a:p>
      </dgm:t>
    </dgm:pt>
    <dgm:pt modelId="{25122A21-BF45-4D97-89F1-064A65CC911C}" type="sibTrans" cxnId="{FA1A65D3-4E57-4958-8712-7775B034CCEE}">
      <dgm:prSet/>
      <dgm:spPr/>
      <dgm:t>
        <a:bodyPr/>
        <a:lstStyle/>
        <a:p>
          <a:endParaRPr lang="pl-PL"/>
        </a:p>
      </dgm:t>
    </dgm:pt>
    <dgm:pt modelId="{70CCA63F-636F-4A77-B6FA-26141C8434EF}">
      <dgm:prSet phldrT="[Tekst]" custT="1"/>
      <dgm:spPr/>
      <dgm:t>
        <a:bodyPr/>
        <a:lstStyle/>
        <a:p>
          <a:r>
            <a:rPr lang="pl-PL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niepełno-sprawność</a:t>
          </a:r>
        </a:p>
      </dgm:t>
    </dgm:pt>
    <dgm:pt modelId="{0E34BF77-45BD-42E3-9270-9856171D3623}" type="parTrans" cxnId="{EBEC1DFB-044C-41D3-B1E4-D696F5FE15D3}">
      <dgm:prSet/>
      <dgm:spPr/>
      <dgm:t>
        <a:bodyPr/>
        <a:lstStyle/>
        <a:p>
          <a:endParaRPr lang="pl-PL"/>
        </a:p>
      </dgm:t>
    </dgm:pt>
    <dgm:pt modelId="{027D3CEF-C1D8-461C-A646-F9763D95B11B}" type="sibTrans" cxnId="{EBEC1DFB-044C-41D3-B1E4-D696F5FE15D3}">
      <dgm:prSet/>
      <dgm:spPr/>
      <dgm:t>
        <a:bodyPr/>
        <a:lstStyle/>
        <a:p>
          <a:endParaRPr lang="pl-PL"/>
        </a:p>
      </dgm:t>
    </dgm:pt>
    <dgm:pt modelId="{4A248B73-571F-4062-96DC-1DA2D9862249}">
      <dgm:prSet phldrT="[Tekst]" custT="1"/>
      <dgm:spPr/>
      <dgm:t>
        <a:bodyPr/>
        <a:lstStyle/>
        <a:p>
          <a:r>
            <a:rPr lang="pl-PL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kolor skóry</a:t>
          </a:r>
        </a:p>
      </dgm:t>
    </dgm:pt>
    <dgm:pt modelId="{47DD359D-08EA-45B7-869A-656A59F4157D}" type="parTrans" cxnId="{345428CB-52C1-430D-ADDD-76B83439E3B8}">
      <dgm:prSet/>
      <dgm:spPr/>
      <dgm:t>
        <a:bodyPr/>
        <a:lstStyle/>
        <a:p>
          <a:endParaRPr lang="pl-PL"/>
        </a:p>
      </dgm:t>
    </dgm:pt>
    <dgm:pt modelId="{49972F0C-9043-4D0C-B8DF-8A69DFD61A95}" type="sibTrans" cxnId="{345428CB-52C1-430D-ADDD-76B83439E3B8}">
      <dgm:prSet/>
      <dgm:spPr/>
      <dgm:t>
        <a:bodyPr/>
        <a:lstStyle/>
        <a:p>
          <a:endParaRPr lang="pl-PL"/>
        </a:p>
      </dgm:t>
    </dgm:pt>
    <dgm:pt modelId="{B6F0FAF4-42A1-45E2-9F79-FC33DC79AEF1}">
      <dgm:prSet phldrT="[Tekst]" custT="1"/>
      <dgm:spPr/>
      <dgm:t>
        <a:bodyPr/>
        <a:lstStyle/>
        <a:p>
          <a:r>
            <a:rPr lang="pl-PL" sz="16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narodo-wość</a:t>
          </a:r>
          <a:endParaRPr lang="pl-PL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2417A30-B37F-4711-97FA-E7DBD08FC313}" type="parTrans" cxnId="{35C29545-146E-4DEE-99CB-62A3D6A4134D}">
      <dgm:prSet/>
      <dgm:spPr/>
      <dgm:t>
        <a:bodyPr/>
        <a:lstStyle/>
        <a:p>
          <a:endParaRPr lang="pl-PL"/>
        </a:p>
      </dgm:t>
    </dgm:pt>
    <dgm:pt modelId="{ED074AC3-1226-4B1C-ADC5-36EB3BE916F5}" type="sibTrans" cxnId="{35C29545-146E-4DEE-99CB-62A3D6A4134D}">
      <dgm:prSet/>
      <dgm:spPr/>
      <dgm:t>
        <a:bodyPr/>
        <a:lstStyle/>
        <a:p>
          <a:endParaRPr lang="pl-PL"/>
        </a:p>
      </dgm:t>
    </dgm:pt>
    <dgm:pt modelId="{E3800F00-F928-4AD6-B8E0-A04A41044D42}">
      <dgm:prSet phldrT="[Tekst]" custT="1"/>
      <dgm:spPr/>
      <dgm:t>
        <a:bodyPr/>
        <a:lstStyle/>
        <a:p>
          <a:r>
            <a:rPr lang="pl-PL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wiek</a:t>
          </a:r>
        </a:p>
      </dgm:t>
    </dgm:pt>
    <dgm:pt modelId="{BD7BE0F6-B2A7-49B7-8344-8FF6A1AAC754}" type="parTrans" cxnId="{5FE8FA46-63AF-4E5B-A6B4-F56BEAAE1E79}">
      <dgm:prSet/>
      <dgm:spPr/>
      <dgm:t>
        <a:bodyPr/>
        <a:lstStyle/>
        <a:p>
          <a:endParaRPr lang="pl-PL"/>
        </a:p>
      </dgm:t>
    </dgm:pt>
    <dgm:pt modelId="{A9D86BE2-CC3A-4E9E-9EFF-627B932DAFD4}" type="sibTrans" cxnId="{5FE8FA46-63AF-4E5B-A6B4-F56BEAAE1E79}">
      <dgm:prSet/>
      <dgm:spPr/>
      <dgm:t>
        <a:bodyPr/>
        <a:lstStyle/>
        <a:p>
          <a:endParaRPr lang="pl-PL"/>
        </a:p>
      </dgm:t>
    </dgm:pt>
    <dgm:pt modelId="{11587553-CB8B-404B-A847-62ACD177EB4D}">
      <dgm:prSet custT="1"/>
      <dgm:spPr/>
      <dgm:t>
        <a:bodyPr/>
        <a:lstStyle/>
        <a:p>
          <a:r>
            <a:rPr lang="pl-PL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religia</a:t>
          </a:r>
        </a:p>
      </dgm:t>
    </dgm:pt>
    <dgm:pt modelId="{B06BFFD8-B860-4CCB-B1C3-8E593511520B}" type="parTrans" cxnId="{3F528AA4-26F1-44DE-952B-53F568FC15FB}">
      <dgm:prSet/>
      <dgm:spPr/>
      <dgm:t>
        <a:bodyPr/>
        <a:lstStyle/>
        <a:p>
          <a:endParaRPr lang="pl-PL"/>
        </a:p>
      </dgm:t>
    </dgm:pt>
    <dgm:pt modelId="{54A85CCF-ACEF-4D5A-AF56-E8A80C4CA345}" type="sibTrans" cxnId="{3F528AA4-26F1-44DE-952B-53F568FC15FB}">
      <dgm:prSet/>
      <dgm:spPr/>
      <dgm:t>
        <a:bodyPr/>
        <a:lstStyle/>
        <a:p>
          <a:endParaRPr lang="pl-PL"/>
        </a:p>
      </dgm:t>
    </dgm:pt>
    <dgm:pt modelId="{8E4E6726-7D2C-4786-96FE-444A515BFFC1}">
      <dgm:prSet phldrT="[Tekst]" custT="1"/>
      <dgm:spPr/>
      <dgm:t>
        <a:bodyPr/>
        <a:lstStyle/>
        <a:p>
          <a:r>
            <a:rPr lang="pl-PL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płeć</a:t>
          </a:r>
        </a:p>
      </dgm:t>
    </dgm:pt>
    <dgm:pt modelId="{AFAB078C-1E99-4A3A-ADE5-715E67692B13}" type="parTrans" cxnId="{658A6684-C4BB-4278-9AF7-666B81541952}">
      <dgm:prSet/>
      <dgm:spPr/>
      <dgm:t>
        <a:bodyPr/>
        <a:lstStyle/>
        <a:p>
          <a:endParaRPr lang="pl-PL"/>
        </a:p>
      </dgm:t>
    </dgm:pt>
    <dgm:pt modelId="{9E079433-6F51-4FF6-9D05-465A0569ADEC}" type="sibTrans" cxnId="{658A6684-C4BB-4278-9AF7-666B81541952}">
      <dgm:prSet/>
      <dgm:spPr/>
      <dgm:t>
        <a:bodyPr/>
        <a:lstStyle/>
        <a:p>
          <a:endParaRPr lang="pl-PL"/>
        </a:p>
      </dgm:t>
    </dgm:pt>
    <dgm:pt modelId="{878DCBA3-36D7-49F2-9231-8C7DF8DC9580}">
      <dgm:prSet phldrT="[Tekst]" phldr="1"/>
      <dgm:spPr/>
      <dgm:t>
        <a:bodyPr/>
        <a:lstStyle/>
        <a:p>
          <a:endParaRPr lang="pl-PL"/>
        </a:p>
      </dgm:t>
    </dgm:pt>
    <dgm:pt modelId="{7E49CCC0-6ECE-4B6D-AA37-31773E6907BF}" type="parTrans" cxnId="{A1D432A4-6A2F-4DB4-BCD3-85108DEB4B0E}">
      <dgm:prSet/>
      <dgm:spPr/>
      <dgm:t>
        <a:bodyPr/>
        <a:lstStyle/>
        <a:p>
          <a:endParaRPr lang="pl-PL"/>
        </a:p>
      </dgm:t>
    </dgm:pt>
    <dgm:pt modelId="{BEC50627-B9CE-4530-B342-329642F6FA7D}" type="sibTrans" cxnId="{A1D432A4-6A2F-4DB4-BCD3-85108DEB4B0E}">
      <dgm:prSet/>
      <dgm:spPr/>
      <dgm:t>
        <a:bodyPr/>
        <a:lstStyle/>
        <a:p>
          <a:endParaRPr lang="pl-PL"/>
        </a:p>
      </dgm:t>
    </dgm:pt>
    <dgm:pt modelId="{1F1E1E96-E1B7-440A-9B98-4432AA1A4A34}">
      <dgm:prSet phldrT="[Tekst]" custT="1"/>
      <dgm:spPr/>
      <dgm:t>
        <a:bodyPr/>
        <a:lstStyle/>
        <a:p>
          <a:r>
            <a:rPr lang="pl-PL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wygląd</a:t>
          </a:r>
        </a:p>
      </dgm:t>
    </dgm:pt>
    <dgm:pt modelId="{2C8A3949-C754-40D3-B52E-6763358ABB9E}" type="parTrans" cxnId="{379FBA7F-76DB-4EBA-B9A4-0D9B876E99F8}">
      <dgm:prSet/>
      <dgm:spPr/>
      <dgm:t>
        <a:bodyPr/>
        <a:lstStyle/>
        <a:p>
          <a:endParaRPr lang="pl-PL"/>
        </a:p>
      </dgm:t>
    </dgm:pt>
    <dgm:pt modelId="{ACB7ECC5-0189-4ED9-8724-486DA8E7C9BE}" type="sibTrans" cxnId="{379FBA7F-76DB-4EBA-B9A4-0D9B876E99F8}">
      <dgm:prSet/>
      <dgm:spPr/>
      <dgm:t>
        <a:bodyPr/>
        <a:lstStyle/>
        <a:p>
          <a:endParaRPr lang="pl-PL"/>
        </a:p>
      </dgm:t>
    </dgm:pt>
    <dgm:pt modelId="{5E2FFB53-BE60-4170-8030-2C2623EAE701}" type="pres">
      <dgm:prSet presAssocID="{C2400CA9-C9AB-4959-A900-A7B5D4C678D0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8F5A9D32-48E3-4F97-87D3-60CF29444A5D}" type="pres">
      <dgm:prSet presAssocID="{38B991E6-987B-4800-B2F4-0F4A43B5DDFD}" presName="centerShape" presStyleLbl="node0" presStyleIdx="0" presStyleCnt="1"/>
      <dgm:spPr/>
    </dgm:pt>
    <dgm:pt modelId="{054B5A7F-212B-4A20-92DF-9C852C3C61D8}" type="pres">
      <dgm:prSet presAssocID="{0E34BF77-45BD-42E3-9270-9856171D3623}" presName="parTrans" presStyleLbl="sibTrans2D1" presStyleIdx="0" presStyleCnt="7"/>
      <dgm:spPr/>
    </dgm:pt>
    <dgm:pt modelId="{3D9A598A-9173-47D1-82BB-E98BD72FA38B}" type="pres">
      <dgm:prSet presAssocID="{0E34BF77-45BD-42E3-9270-9856171D3623}" presName="connectorText" presStyleLbl="sibTrans2D1" presStyleIdx="0" presStyleCnt="7"/>
      <dgm:spPr/>
    </dgm:pt>
    <dgm:pt modelId="{A08D58A3-2125-414B-B85E-81675E7B64BE}" type="pres">
      <dgm:prSet presAssocID="{70CCA63F-636F-4A77-B6FA-26141C8434EF}" presName="node" presStyleLbl="node1" presStyleIdx="0" presStyleCnt="7">
        <dgm:presLayoutVars>
          <dgm:bulletEnabled val="1"/>
        </dgm:presLayoutVars>
      </dgm:prSet>
      <dgm:spPr/>
    </dgm:pt>
    <dgm:pt modelId="{85F5A36C-5BFE-4FB8-B7AA-195F027A868B}" type="pres">
      <dgm:prSet presAssocID="{47DD359D-08EA-45B7-869A-656A59F4157D}" presName="parTrans" presStyleLbl="sibTrans2D1" presStyleIdx="1" presStyleCnt="7"/>
      <dgm:spPr/>
    </dgm:pt>
    <dgm:pt modelId="{6BE35957-DFC4-4D78-B655-C7035D95AC81}" type="pres">
      <dgm:prSet presAssocID="{47DD359D-08EA-45B7-869A-656A59F4157D}" presName="connectorText" presStyleLbl="sibTrans2D1" presStyleIdx="1" presStyleCnt="7"/>
      <dgm:spPr/>
    </dgm:pt>
    <dgm:pt modelId="{C6B414BC-1159-472A-9B9D-79D93E5D883A}" type="pres">
      <dgm:prSet presAssocID="{4A248B73-571F-4062-96DC-1DA2D9862249}" presName="node" presStyleLbl="node1" presStyleIdx="1" presStyleCnt="7">
        <dgm:presLayoutVars>
          <dgm:bulletEnabled val="1"/>
        </dgm:presLayoutVars>
      </dgm:prSet>
      <dgm:spPr/>
    </dgm:pt>
    <dgm:pt modelId="{1A7F9560-EEA9-4727-8799-4ECC6EF0CF8B}" type="pres">
      <dgm:prSet presAssocID="{2C8A3949-C754-40D3-B52E-6763358ABB9E}" presName="parTrans" presStyleLbl="sibTrans2D1" presStyleIdx="2" presStyleCnt="7"/>
      <dgm:spPr/>
    </dgm:pt>
    <dgm:pt modelId="{10560A18-5F64-4E50-8F11-314FE12AD3BF}" type="pres">
      <dgm:prSet presAssocID="{2C8A3949-C754-40D3-B52E-6763358ABB9E}" presName="connectorText" presStyleLbl="sibTrans2D1" presStyleIdx="2" presStyleCnt="7"/>
      <dgm:spPr/>
    </dgm:pt>
    <dgm:pt modelId="{D80A629E-D43C-4FEF-BD53-DA2AF3FC617F}" type="pres">
      <dgm:prSet presAssocID="{1F1E1E96-E1B7-440A-9B98-4432AA1A4A34}" presName="node" presStyleLbl="node1" presStyleIdx="2" presStyleCnt="7">
        <dgm:presLayoutVars>
          <dgm:bulletEnabled val="1"/>
        </dgm:presLayoutVars>
      </dgm:prSet>
      <dgm:spPr/>
    </dgm:pt>
    <dgm:pt modelId="{2B28F5AA-DC97-4B1D-94E9-A8ABE9B19FFA}" type="pres">
      <dgm:prSet presAssocID="{62417A30-B37F-4711-97FA-E7DBD08FC313}" presName="parTrans" presStyleLbl="sibTrans2D1" presStyleIdx="3" presStyleCnt="7"/>
      <dgm:spPr/>
    </dgm:pt>
    <dgm:pt modelId="{8FB4DECA-B485-4C5A-A391-846F57CBFEF5}" type="pres">
      <dgm:prSet presAssocID="{62417A30-B37F-4711-97FA-E7DBD08FC313}" presName="connectorText" presStyleLbl="sibTrans2D1" presStyleIdx="3" presStyleCnt="7"/>
      <dgm:spPr/>
    </dgm:pt>
    <dgm:pt modelId="{2D421147-EE36-4BEF-8FC5-84050C71DB50}" type="pres">
      <dgm:prSet presAssocID="{B6F0FAF4-42A1-45E2-9F79-FC33DC79AEF1}" presName="node" presStyleLbl="node1" presStyleIdx="3" presStyleCnt="7" custScaleX="95708" custScaleY="87213">
        <dgm:presLayoutVars>
          <dgm:bulletEnabled val="1"/>
        </dgm:presLayoutVars>
      </dgm:prSet>
      <dgm:spPr/>
    </dgm:pt>
    <dgm:pt modelId="{AE2004EC-0155-4977-ACD5-6C1B328F694E}" type="pres">
      <dgm:prSet presAssocID="{AFAB078C-1E99-4A3A-ADE5-715E67692B13}" presName="parTrans" presStyleLbl="sibTrans2D1" presStyleIdx="4" presStyleCnt="7"/>
      <dgm:spPr/>
    </dgm:pt>
    <dgm:pt modelId="{8C05DCC6-36CC-44FB-A4BF-87268768F5F1}" type="pres">
      <dgm:prSet presAssocID="{AFAB078C-1E99-4A3A-ADE5-715E67692B13}" presName="connectorText" presStyleLbl="sibTrans2D1" presStyleIdx="4" presStyleCnt="7"/>
      <dgm:spPr/>
    </dgm:pt>
    <dgm:pt modelId="{6D8976DE-D894-47DE-94E1-D8BB816DDFC5}" type="pres">
      <dgm:prSet presAssocID="{8E4E6726-7D2C-4786-96FE-444A515BFFC1}" presName="node" presStyleLbl="node1" presStyleIdx="4" presStyleCnt="7">
        <dgm:presLayoutVars>
          <dgm:bulletEnabled val="1"/>
        </dgm:presLayoutVars>
      </dgm:prSet>
      <dgm:spPr/>
    </dgm:pt>
    <dgm:pt modelId="{ECEA6BDE-3D23-4419-8ED2-B018771109BE}" type="pres">
      <dgm:prSet presAssocID="{BD7BE0F6-B2A7-49B7-8344-8FF6A1AAC754}" presName="parTrans" presStyleLbl="sibTrans2D1" presStyleIdx="5" presStyleCnt="7"/>
      <dgm:spPr/>
    </dgm:pt>
    <dgm:pt modelId="{30B0747D-08DC-4D9C-8994-3A3A5066674A}" type="pres">
      <dgm:prSet presAssocID="{BD7BE0F6-B2A7-49B7-8344-8FF6A1AAC754}" presName="connectorText" presStyleLbl="sibTrans2D1" presStyleIdx="5" presStyleCnt="7"/>
      <dgm:spPr/>
    </dgm:pt>
    <dgm:pt modelId="{C256E4D1-87B3-458B-B265-ED1BD1B26FFC}" type="pres">
      <dgm:prSet presAssocID="{E3800F00-F928-4AD6-B8E0-A04A41044D42}" presName="node" presStyleLbl="node1" presStyleIdx="5" presStyleCnt="7">
        <dgm:presLayoutVars>
          <dgm:bulletEnabled val="1"/>
        </dgm:presLayoutVars>
      </dgm:prSet>
      <dgm:spPr/>
    </dgm:pt>
    <dgm:pt modelId="{946C344B-99A7-4BED-AA5A-F2B548550268}" type="pres">
      <dgm:prSet presAssocID="{B06BFFD8-B860-4CCB-B1C3-8E593511520B}" presName="parTrans" presStyleLbl="sibTrans2D1" presStyleIdx="6" presStyleCnt="7"/>
      <dgm:spPr/>
    </dgm:pt>
    <dgm:pt modelId="{FB90E6D6-F049-4FAF-A44B-01CA90857B21}" type="pres">
      <dgm:prSet presAssocID="{B06BFFD8-B860-4CCB-B1C3-8E593511520B}" presName="connectorText" presStyleLbl="sibTrans2D1" presStyleIdx="6" presStyleCnt="7"/>
      <dgm:spPr/>
    </dgm:pt>
    <dgm:pt modelId="{A366260C-C3E3-4337-88FA-8D6392FAA745}" type="pres">
      <dgm:prSet presAssocID="{11587553-CB8B-404B-A847-62ACD177EB4D}" presName="node" presStyleLbl="node1" presStyleIdx="6" presStyleCnt="7">
        <dgm:presLayoutVars>
          <dgm:bulletEnabled val="1"/>
        </dgm:presLayoutVars>
      </dgm:prSet>
      <dgm:spPr/>
    </dgm:pt>
  </dgm:ptLst>
  <dgm:cxnLst>
    <dgm:cxn modelId="{9BF4461B-A08C-4300-99CF-A1CE11FD5FFA}" type="presOf" srcId="{B6F0FAF4-42A1-45E2-9F79-FC33DC79AEF1}" destId="{2D421147-EE36-4BEF-8FC5-84050C71DB50}" srcOrd="0" destOrd="0" presId="urn:microsoft.com/office/officeart/2005/8/layout/radial5"/>
    <dgm:cxn modelId="{33219D2A-97A4-4166-8B5A-C8BDA6D7FF18}" type="presOf" srcId="{AFAB078C-1E99-4A3A-ADE5-715E67692B13}" destId="{AE2004EC-0155-4977-ACD5-6C1B328F694E}" srcOrd="0" destOrd="0" presId="urn:microsoft.com/office/officeart/2005/8/layout/radial5"/>
    <dgm:cxn modelId="{2C34812F-AF9E-418E-96BE-0E3E35E3F054}" type="presOf" srcId="{4A248B73-571F-4062-96DC-1DA2D9862249}" destId="{C6B414BC-1159-472A-9B9D-79D93E5D883A}" srcOrd="0" destOrd="0" presId="urn:microsoft.com/office/officeart/2005/8/layout/radial5"/>
    <dgm:cxn modelId="{5AFEC730-26EA-4095-9F3D-10F7BEA45B5F}" type="presOf" srcId="{47DD359D-08EA-45B7-869A-656A59F4157D}" destId="{6BE35957-DFC4-4D78-B655-C7035D95AC81}" srcOrd="1" destOrd="0" presId="urn:microsoft.com/office/officeart/2005/8/layout/radial5"/>
    <dgm:cxn modelId="{F9AC7733-6636-4829-B337-834ECB91A18B}" type="presOf" srcId="{BD7BE0F6-B2A7-49B7-8344-8FF6A1AAC754}" destId="{30B0747D-08DC-4D9C-8994-3A3A5066674A}" srcOrd="1" destOrd="0" presId="urn:microsoft.com/office/officeart/2005/8/layout/radial5"/>
    <dgm:cxn modelId="{449D9962-FF36-469D-ACAD-2BDA826280F0}" type="presOf" srcId="{62417A30-B37F-4711-97FA-E7DBD08FC313}" destId="{2B28F5AA-DC97-4B1D-94E9-A8ABE9B19FFA}" srcOrd="0" destOrd="0" presId="urn:microsoft.com/office/officeart/2005/8/layout/radial5"/>
    <dgm:cxn modelId="{35C29545-146E-4DEE-99CB-62A3D6A4134D}" srcId="{38B991E6-987B-4800-B2F4-0F4A43B5DDFD}" destId="{B6F0FAF4-42A1-45E2-9F79-FC33DC79AEF1}" srcOrd="3" destOrd="0" parTransId="{62417A30-B37F-4711-97FA-E7DBD08FC313}" sibTransId="{ED074AC3-1226-4B1C-ADC5-36EB3BE916F5}"/>
    <dgm:cxn modelId="{64532546-0E1F-4FDA-A6F9-79DC0913F24B}" type="presOf" srcId="{0E34BF77-45BD-42E3-9270-9856171D3623}" destId="{054B5A7F-212B-4A20-92DF-9C852C3C61D8}" srcOrd="0" destOrd="0" presId="urn:microsoft.com/office/officeart/2005/8/layout/radial5"/>
    <dgm:cxn modelId="{89C4F146-B721-4762-8DBD-23CB1758C698}" type="presOf" srcId="{BD7BE0F6-B2A7-49B7-8344-8FF6A1AAC754}" destId="{ECEA6BDE-3D23-4419-8ED2-B018771109BE}" srcOrd="0" destOrd="0" presId="urn:microsoft.com/office/officeart/2005/8/layout/radial5"/>
    <dgm:cxn modelId="{5FE8FA46-63AF-4E5B-A6B4-F56BEAAE1E79}" srcId="{38B991E6-987B-4800-B2F4-0F4A43B5DDFD}" destId="{E3800F00-F928-4AD6-B8E0-A04A41044D42}" srcOrd="5" destOrd="0" parTransId="{BD7BE0F6-B2A7-49B7-8344-8FF6A1AAC754}" sibTransId="{A9D86BE2-CC3A-4E9E-9EFF-627B932DAFD4}"/>
    <dgm:cxn modelId="{1E04B34C-44D7-4FCB-A649-76E500EBB484}" type="presOf" srcId="{62417A30-B37F-4711-97FA-E7DBD08FC313}" destId="{8FB4DECA-B485-4C5A-A391-846F57CBFEF5}" srcOrd="1" destOrd="0" presId="urn:microsoft.com/office/officeart/2005/8/layout/radial5"/>
    <dgm:cxn modelId="{73A0326D-0C2A-4B01-B9C3-38FE468A27B0}" type="presOf" srcId="{B06BFFD8-B860-4CCB-B1C3-8E593511520B}" destId="{946C344B-99A7-4BED-AA5A-F2B548550268}" srcOrd="0" destOrd="0" presId="urn:microsoft.com/office/officeart/2005/8/layout/radial5"/>
    <dgm:cxn modelId="{DC996650-E987-4EB8-BE14-CF20733C34C2}" type="presOf" srcId="{11587553-CB8B-404B-A847-62ACD177EB4D}" destId="{A366260C-C3E3-4337-88FA-8D6392FAA745}" srcOrd="0" destOrd="0" presId="urn:microsoft.com/office/officeart/2005/8/layout/radial5"/>
    <dgm:cxn modelId="{379FBA7F-76DB-4EBA-B9A4-0D9B876E99F8}" srcId="{38B991E6-987B-4800-B2F4-0F4A43B5DDFD}" destId="{1F1E1E96-E1B7-440A-9B98-4432AA1A4A34}" srcOrd="2" destOrd="0" parTransId="{2C8A3949-C754-40D3-B52E-6763358ABB9E}" sibTransId="{ACB7ECC5-0189-4ED9-8724-486DA8E7C9BE}"/>
    <dgm:cxn modelId="{658A6684-C4BB-4278-9AF7-666B81541952}" srcId="{38B991E6-987B-4800-B2F4-0F4A43B5DDFD}" destId="{8E4E6726-7D2C-4786-96FE-444A515BFFC1}" srcOrd="4" destOrd="0" parTransId="{AFAB078C-1E99-4A3A-ADE5-715E67692B13}" sibTransId="{9E079433-6F51-4FF6-9D05-465A0569ADEC}"/>
    <dgm:cxn modelId="{20DED3A2-C8EE-482B-81B9-C6FFD855D27A}" type="presOf" srcId="{E3800F00-F928-4AD6-B8E0-A04A41044D42}" destId="{C256E4D1-87B3-458B-B265-ED1BD1B26FFC}" srcOrd="0" destOrd="0" presId="urn:microsoft.com/office/officeart/2005/8/layout/radial5"/>
    <dgm:cxn modelId="{A1D432A4-6A2F-4DB4-BCD3-85108DEB4B0E}" srcId="{C2400CA9-C9AB-4959-A900-A7B5D4C678D0}" destId="{878DCBA3-36D7-49F2-9231-8C7DF8DC9580}" srcOrd="1" destOrd="0" parTransId="{7E49CCC0-6ECE-4B6D-AA37-31773E6907BF}" sibTransId="{BEC50627-B9CE-4530-B342-329642F6FA7D}"/>
    <dgm:cxn modelId="{3F528AA4-26F1-44DE-952B-53F568FC15FB}" srcId="{38B991E6-987B-4800-B2F4-0F4A43B5DDFD}" destId="{11587553-CB8B-404B-A847-62ACD177EB4D}" srcOrd="6" destOrd="0" parTransId="{B06BFFD8-B860-4CCB-B1C3-8E593511520B}" sibTransId="{54A85CCF-ACEF-4D5A-AF56-E8A80C4CA345}"/>
    <dgm:cxn modelId="{920576AE-4CFC-461F-BE1A-FC7CC88E403A}" type="presOf" srcId="{1F1E1E96-E1B7-440A-9B98-4432AA1A4A34}" destId="{D80A629E-D43C-4FEF-BD53-DA2AF3FC617F}" srcOrd="0" destOrd="0" presId="urn:microsoft.com/office/officeart/2005/8/layout/radial5"/>
    <dgm:cxn modelId="{57E17AB0-CF42-48C5-A192-122464FD0BCE}" type="presOf" srcId="{2C8A3949-C754-40D3-B52E-6763358ABB9E}" destId="{1A7F9560-EEA9-4727-8799-4ECC6EF0CF8B}" srcOrd="0" destOrd="0" presId="urn:microsoft.com/office/officeart/2005/8/layout/radial5"/>
    <dgm:cxn modelId="{639740B3-0496-4F52-9C40-D6AC22BB9C2E}" type="presOf" srcId="{70CCA63F-636F-4A77-B6FA-26141C8434EF}" destId="{A08D58A3-2125-414B-B85E-81675E7B64BE}" srcOrd="0" destOrd="0" presId="urn:microsoft.com/office/officeart/2005/8/layout/radial5"/>
    <dgm:cxn modelId="{41AFD1C4-6901-4A71-8B56-93CA2C2CD44F}" type="presOf" srcId="{0E34BF77-45BD-42E3-9270-9856171D3623}" destId="{3D9A598A-9173-47D1-82BB-E98BD72FA38B}" srcOrd="1" destOrd="0" presId="urn:microsoft.com/office/officeart/2005/8/layout/radial5"/>
    <dgm:cxn modelId="{4B2AD0C5-05CE-465E-B395-D9C3DFBBABA3}" type="presOf" srcId="{47DD359D-08EA-45B7-869A-656A59F4157D}" destId="{85F5A36C-5BFE-4FB8-B7AA-195F027A868B}" srcOrd="0" destOrd="0" presId="urn:microsoft.com/office/officeart/2005/8/layout/radial5"/>
    <dgm:cxn modelId="{345428CB-52C1-430D-ADDD-76B83439E3B8}" srcId="{38B991E6-987B-4800-B2F4-0F4A43B5DDFD}" destId="{4A248B73-571F-4062-96DC-1DA2D9862249}" srcOrd="1" destOrd="0" parTransId="{47DD359D-08EA-45B7-869A-656A59F4157D}" sibTransId="{49972F0C-9043-4D0C-B8DF-8A69DFD61A95}"/>
    <dgm:cxn modelId="{C07459CC-BD55-4523-B8F8-C8D3FFB1E726}" type="presOf" srcId="{AFAB078C-1E99-4A3A-ADE5-715E67692B13}" destId="{8C05DCC6-36CC-44FB-A4BF-87268768F5F1}" srcOrd="1" destOrd="0" presId="urn:microsoft.com/office/officeart/2005/8/layout/radial5"/>
    <dgm:cxn modelId="{FA1A65D3-4E57-4958-8712-7775B034CCEE}" srcId="{C2400CA9-C9AB-4959-A900-A7B5D4C678D0}" destId="{38B991E6-987B-4800-B2F4-0F4A43B5DDFD}" srcOrd="0" destOrd="0" parTransId="{FA5DD817-1310-47A7-8396-66B86407B1A3}" sibTransId="{25122A21-BF45-4D97-89F1-064A65CC911C}"/>
    <dgm:cxn modelId="{C7AA02D5-5285-446F-B364-8BD83519972A}" type="presOf" srcId="{8E4E6726-7D2C-4786-96FE-444A515BFFC1}" destId="{6D8976DE-D894-47DE-94E1-D8BB816DDFC5}" srcOrd="0" destOrd="0" presId="urn:microsoft.com/office/officeart/2005/8/layout/radial5"/>
    <dgm:cxn modelId="{A4107DD9-8890-4695-9DA2-D32EC53ED121}" type="presOf" srcId="{2C8A3949-C754-40D3-B52E-6763358ABB9E}" destId="{10560A18-5F64-4E50-8F11-314FE12AD3BF}" srcOrd="1" destOrd="0" presId="urn:microsoft.com/office/officeart/2005/8/layout/radial5"/>
    <dgm:cxn modelId="{6211E5F7-7AF5-4334-94E5-E097105DFAF5}" type="presOf" srcId="{B06BFFD8-B860-4CCB-B1C3-8E593511520B}" destId="{FB90E6D6-F049-4FAF-A44B-01CA90857B21}" srcOrd="1" destOrd="0" presId="urn:microsoft.com/office/officeart/2005/8/layout/radial5"/>
    <dgm:cxn modelId="{EBEC1DFB-044C-41D3-B1E4-D696F5FE15D3}" srcId="{38B991E6-987B-4800-B2F4-0F4A43B5DDFD}" destId="{70CCA63F-636F-4A77-B6FA-26141C8434EF}" srcOrd="0" destOrd="0" parTransId="{0E34BF77-45BD-42E3-9270-9856171D3623}" sibTransId="{027D3CEF-C1D8-461C-A646-F9763D95B11B}"/>
    <dgm:cxn modelId="{4C26C6FB-82FF-443F-B752-E08508D8FC01}" type="presOf" srcId="{C2400CA9-C9AB-4959-A900-A7B5D4C678D0}" destId="{5E2FFB53-BE60-4170-8030-2C2623EAE701}" srcOrd="0" destOrd="0" presId="urn:microsoft.com/office/officeart/2005/8/layout/radial5"/>
    <dgm:cxn modelId="{6C8DE3FE-3462-4D26-8FC1-7778E5CA89EF}" type="presOf" srcId="{38B991E6-987B-4800-B2F4-0F4A43B5DDFD}" destId="{8F5A9D32-48E3-4F97-87D3-60CF29444A5D}" srcOrd="0" destOrd="0" presId="urn:microsoft.com/office/officeart/2005/8/layout/radial5"/>
    <dgm:cxn modelId="{E43D8325-F1B3-4F85-BE73-7FF16DF340A0}" type="presParOf" srcId="{5E2FFB53-BE60-4170-8030-2C2623EAE701}" destId="{8F5A9D32-48E3-4F97-87D3-60CF29444A5D}" srcOrd="0" destOrd="0" presId="urn:microsoft.com/office/officeart/2005/8/layout/radial5"/>
    <dgm:cxn modelId="{86A3512D-8B63-4732-96BA-1D7DD6187A2A}" type="presParOf" srcId="{5E2FFB53-BE60-4170-8030-2C2623EAE701}" destId="{054B5A7F-212B-4A20-92DF-9C852C3C61D8}" srcOrd="1" destOrd="0" presId="urn:microsoft.com/office/officeart/2005/8/layout/radial5"/>
    <dgm:cxn modelId="{5D7EAD4E-0F22-4BD9-B4B4-3389744BB677}" type="presParOf" srcId="{054B5A7F-212B-4A20-92DF-9C852C3C61D8}" destId="{3D9A598A-9173-47D1-82BB-E98BD72FA38B}" srcOrd="0" destOrd="0" presId="urn:microsoft.com/office/officeart/2005/8/layout/radial5"/>
    <dgm:cxn modelId="{B01DBE1A-4D8A-4229-9A75-1001BC638DC3}" type="presParOf" srcId="{5E2FFB53-BE60-4170-8030-2C2623EAE701}" destId="{A08D58A3-2125-414B-B85E-81675E7B64BE}" srcOrd="2" destOrd="0" presId="urn:microsoft.com/office/officeart/2005/8/layout/radial5"/>
    <dgm:cxn modelId="{1212A8B5-5024-4956-9B96-9B2BC22E3BC9}" type="presParOf" srcId="{5E2FFB53-BE60-4170-8030-2C2623EAE701}" destId="{85F5A36C-5BFE-4FB8-B7AA-195F027A868B}" srcOrd="3" destOrd="0" presId="urn:microsoft.com/office/officeart/2005/8/layout/radial5"/>
    <dgm:cxn modelId="{DCF4C5AC-4DCA-407B-8970-26937B5D247D}" type="presParOf" srcId="{85F5A36C-5BFE-4FB8-B7AA-195F027A868B}" destId="{6BE35957-DFC4-4D78-B655-C7035D95AC81}" srcOrd="0" destOrd="0" presId="urn:microsoft.com/office/officeart/2005/8/layout/radial5"/>
    <dgm:cxn modelId="{2F5981B5-DEF8-4156-8B66-41066437EF62}" type="presParOf" srcId="{5E2FFB53-BE60-4170-8030-2C2623EAE701}" destId="{C6B414BC-1159-472A-9B9D-79D93E5D883A}" srcOrd="4" destOrd="0" presId="urn:microsoft.com/office/officeart/2005/8/layout/radial5"/>
    <dgm:cxn modelId="{289107BE-6CC4-4865-B891-CB29FFEDCC0F}" type="presParOf" srcId="{5E2FFB53-BE60-4170-8030-2C2623EAE701}" destId="{1A7F9560-EEA9-4727-8799-4ECC6EF0CF8B}" srcOrd="5" destOrd="0" presId="urn:microsoft.com/office/officeart/2005/8/layout/radial5"/>
    <dgm:cxn modelId="{F3518F30-89DE-4C91-81B2-A131CEFCB573}" type="presParOf" srcId="{1A7F9560-EEA9-4727-8799-4ECC6EF0CF8B}" destId="{10560A18-5F64-4E50-8F11-314FE12AD3BF}" srcOrd="0" destOrd="0" presId="urn:microsoft.com/office/officeart/2005/8/layout/radial5"/>
    <dgm:cxn modelId="{93CEC7EC-AC70-440E-8667-B50EBA1CE876}" type="presParOf" srcId="{5E2FFB53-BE60-4170-8030-2C2623EAE701}" destId="{D80A629E-D43C-4FEF-BD53-DA2AF3FC617F}" srcOrd="6" destOrd="0" presId="urn:microsoft.com/office/officeart/2005/8/layout/radial5"/>
    <dgm:cxn modelId="{B35CBA46-D554-49BE-842C-FBAD4BDC6A54}" type="presParOf" srcId="{5E2FFB53-BE60-4170-8030-2C2623EAE701}" destId="{2B28F5AA-DC97-4B1D-94E9-A8ABE9B19FFA}" srcOrd="7" destOrd="0" presId="urn:microsoft.com/office/officeart/2005/8/layout/radial5"/>
    <dgm:cxn modelId="{54DDFFFE-DAE1-469F-A34B-3F0D19273831}" type="presParOf" srcId="{2B28F5AA-DC97-4B1D-94E9-A8ABE9B19FFA}" destId="{8FB4DECA-B485-4C5A-A391-846F57CBFEF5}" srcOrd="0" destOrd="0" presId="urn:microsoft.com/office/officeart/2005/8/layout/radial5"/>
    <dgm:cxn modelId="{FA5C211F-788E-42A3-8425-5F054B02F538}" type="presParOf" srcId="{5E2FFB53-BE60-4170-8030-2C2623EAE701}" destId="{2D421147-EE36-4BEF-8FC5-84050C71DB50}" srcOrd="8" destOrd="0" presId="urn:microsoft.com/office/officeart/2005/8/layout/radial5"/>
    <dgm:cxn modelId="{E618FCC1-9AF5-448A-8ABE-7BFE61B3C7EF}" type="presParOf" srcId="{5E2FFB53-BE60-4170-8030-2C2623EAE701}" destId="{AE2004EC-0155-4977-ACD5-6C1B328F694E}" srcOrd="9" destOrd="0" presId="urn:microsoft.com/office/officeart/2005/8/layout/radial5"/>
    <dgm:cxn modelId="{6821F5E0-BD0D-40B8-99D2-49E1A096A12B}" type="presParOf" srcId="{AE2004EC-0155-4977-ACD5-6C1B328F694E}" destId="{8C05DCC6-36CC-44FB-A4BF-87268768F5F1}" srcOrd="0" destOrd="0" presId="urn:microsoft.com/office/officeart/2005/8/layout/radial5"/>
    <dgm:cxn modelId="{9AEA6649-1296-4052-906C-A91AFEC2B62E}" type="presParOf" srcId="{5E2FFB53-BE60-4170-8030-2C2623EAE701}" destId="{6D8976DE-D894-47DE-94E1-D8BB816DDFC5}" srcOrd="10" destOrd="0" presId="urn:microsoft.com/office/officeart/2005/8/layout/radial5"/>
    <dgm:cxn modelId="{EE804B49-A44F-4694-A8DF-CAB878F5E130}" type="presParOf" srcId="{5E2FFB53-BE60-4170-8030-2C2623EAE701}" destId="{ECEA6BDE-3D23-4419-8ED2-B018771109BE}" srcOrd="11" destOrd="0" presId="urn:microsoft.com/office/officeart/2005/8/layout/radial5"/>
    <dgm:cxn modelId="{4CE8E1AE-E6B9-41BF-86A4-63FC95E7B1C0}" type="presParOf" srcId="{ECEA6BDE-3D23-4419-8ED2-B018771109BE}" destId="{30B0747D-08DC-4D9C-8994-3A3A5066674A}" srcOrd="0" destOrd="0" presId="urn:microsoft.com/office/officeart/2005/8/layout/radial5"/>
    <dgm:cxn modelId="{F78DF8CC-814F-46B2-8DEE-E1A327DF7BFE}" type="presParOf" srcId="{5E2FFB53-BE60-4170-8030-2C2623EAE701}" destId="{C256E4D1-87B3-458B-B265-ED1BD1B26FFC}" srcOrd="12" destOrd="0" presId="urn:microsoft.com/office/officeart/2005/8/layout/radial5"/>
    <dgm:cxn modelId="{DB233281-C15B-40B4-9B7B-74AEDABEA38D}" type="presParOf" srcId="{5E2FFB53-BE60-4170-8030-2C2623EAE701}" destId="{946C344B-99A7-4BED-AA5A-F2B548550268}" srcOrd="13" destOrd="0" presId="urn:microsoft.com/office/officeart/2005/8/layout/radial5"/>
    <dgm:cxn modelId="{3371D8EC-4E9A-4A8E-AF11-3430569840AA}" type="presParOf" srcId="{946C344B-99A7-4BED-AA5A-F2B548550268}" destId="{FB90E6D6-F049-4FAF-A44B-01CA90857B21}" srcOrd="0" destOrd="0" presId="urn:microsoft.com/office/officeart/2005/8/layout/radial5"/>
    <dgm:cxn modelId="{ACDA9D9B-CFE7-4EC5-9975-B14AD263E0B1}" type="presParOf" srcId="{5E2FFB53-BE60-4170-8030-2C2623EAE701}" destId="{A366260C-C3E3-4337-88FA-8D6392FAA745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6190687-7B4E-4221-9347-FE6E9D771355}" type="doc">
      <dgm:prSet loTypeId="urn:microsoft.com/office/officeart/2005/8/layout/vList5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pl-PL"/>
        </a:p>
      </dgm:t>
    </dgm:pt>
    <dgm:pt modelId="{064C3CC2-5EAE-4E93-9D96-631AF74FA6A3}">
      <dgm:prSet phldrT="[Tekst]" custT="1"/>
      <dgm:spPr/>
      <dgm:t>
        <a:bodyPr/>
        <a:lstStyle/>
        <a:p>
          <a:r>
            <a:rPr lang="pl-PL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Art. 7 Powszechnej Deklaracja Praw Człowieka z 10 grudnia 1948 r</a:t>
          </a:r>
          <a:r>
            <a:rPr lang="pl-PL" sz="2300" dirty="0"/>
            <a:t>. </a:t>
          </a:r>
        </a:p>
      </dgm:t>
    </dgm:pt>
    <dgm:pt modelId="{1266684C-3D5F-4B97-B4C8-B1530F55E413}" type="parTrans" cxnId="{FC327E62-E83B-4911-8C40-4E5120D7DF85}">
      <dgm:prSet/>
      <dgm:spPr/>
      <dgm:t>
        <a:bodyPr/>
        <a:lstStyle/>
        <a:p>
          <a:endParaRPr lang="pl-PL"/>
        </a:p>
      </dgm:t>
    </dgm:pt>
    <dgm:pt modelId="{B2C1AADF-AFFA-471D-8DD8-A12EE9040B3A}" type="sibTrans" cxnId="{FC327E62-E83B-4911-8C40-4E5120D7DF85}">
      <dgm:prSet/>
      <dgm:spPr/>
      <dgm:t>
        <a:bodyPr/>
        <a:lstStyle/>
        <a:p>
          <a:endParaRPr lang="pl-PL"/>
        </a:p>
      </dgm:t>
    </dgm:pt>
    <dgm:pt modelId="{DA4E89B7-3499-44B1-BFB4-7F4A33F0FBD9}">
      <dgm:prSet phldrT="[Tekst]" custT="1"/>
      <dgm:spPr/>
      <dgm:t>
        <a:bodyPr/>
        <a:lstStyle/>
        <a:p>
          <a:pPr algn="just">
            <a:buNone/>
          </a:pPr>
          <a:r>
            <a:rPr lang="pl-PL" sz="1400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„ Wszyscy są równi wobec prawa i są uprawnieni bez jakiejkolwiek dyskryminacji do równej ochrony prawnej. Wszyscy są uprawnieni do równej ochrony przed jakąkolwiek dyskryminacją sprzeczną z niniejszą Deklaracją oraz przed jakimkolwiek podżeganiem do takiej dyskryminacji</a:t>
          </a:r>
          <a:r>
            <a:rPr lang="pl-PL" sz="1000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”. </a:t>
          </a:r>
          <a:endParaRPr lang="pl-PL" sz="1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E04BA9C-C4EE-4ECD-AE37-D05AF58A7DC0}" type="parTrans" cxnId="{CDC5AB87-094D-465C-92BF-2E93EA363417}">
      <dgm:prSet/>
      <dgm:spPr/>
      <dgm:t>
        <a:bodyPr/>
        <a:lstStyle/>
        <a:p>
          <a:endParaRPr lang="pl-PL"/>
        </a:p>
      </dgm:t>
    </dgm:pt>
    <dgm:pt modelId="{AD85BC46-35D9-49D7-A030-43F91255F358}" type="sibTrans" cxnId="{CDC5AB87-094D-465C-92BF-2E93EA363417}">
      <dgm:prSet/>
      <dgm:spPr/>
      <dgm:t>
        <a:bodyPr/>
        <a:lstStyle/>
        <a:p>
          <a:endParaRPr lang="pl-PL"/>
        </a:p>
      </dgm:t>
    </dgm:pt>
    <dgm:pt modelId="{947C8234-8494-4328-9E1E-F3160F63365E}">
      <dgm:prSet phldrT="[Tekst]" custT="1"/>
      <dgm:spPr/>
      <dgm:t>
        <a:bodyPr/>
        <a:lstStyle/>
        <a:p>
          <a:r>
            <a:rPr lang="pl-PL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Art. 18 i 19 TFUE</a:t>
          </a:r>
        </a:p>
      </dgm:t>
    </dgm:pt>
    <dgm:pt modelId="{40912013-5DB2-4261-AE49-5B1467E8CC14}" type="parTrans" cxnId="{ED9A6063-C73F-4DCA-AB4E-148E1E489A8C}">
      <dgm:prSet/>
      <dgm:spPr/>
      <dgm:t>
        <a:bodyPr/>
        <a:lstStyle/>
        <a:p>
          <a:endParaRPr lang="pl-PL"/>
        </a:p>
      </dgm:t>
    </dgm:pt>
    <dgm:pt modelId="{B6F042C4-EE3A-4BEB-9BB4-6E0D6220DE03}" type="sibTrans" cxnId="{ED9A6063-C73F-4DCA-AB4E-148E1E489A8C}">
      <dgm:prSet/>
      <dgm:spPr/>
      <dgm:t>
        <a:bodyPr/>
        <a:lstStyle/>
        <a:p>
          <a:endParaRPr lang="pl-PL"/>
        </a:p>
      </dgm:t>
    </dgm:pt>
    <dgm:pt modelId="{08B19F47-E737-4C6C-B2CD-B0A484C31F2B}">
      <dgm:prSet phldrT="[Tekst]" custT="1"/>
      <dgm:spPr/>
      <dgm:t>
        <a:bodyPr/>
        <a:lstStyle/>
        <a:p>
          <a:pPr algn="just"/>
          <a:r>
            <a:rPr lang="pl-PL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„ </a:t>
          </a:r>
          <a:r>
            <a:rPr lang="pl-PL" sz="1200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W zakresie zastosowania Traktatów i bez uszczerbku dla postanowień szczególnych, które one przewidują, zakazana jest wszelka dyskryminacja ze względu na przynależność państwową” (…)</a:t>
          </a:r>
          <a:endParaRPr lang="pl-PL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53E47F1-E519-4015-961E-28ECFF21E565}" type="parTrans" cxnId="{C693715E-C3BE-46F2-9B2A-6EA0824AF5BF}">
      <dgm:prSet/>
      <dgm:spPr/>
      <dgm:t>
        <a:bodyPr/>
        <a:lstStyle/>
        <a:p>
          <a:endParaRPr lang="pl-PL"/>
        </a:p>
      </dgm:t>
    </dgm:pt>
    <dgm:pt modelId="{97D28BA5-0958-464F-81FC-343C76C22789}" type="sibTrans" cxnId="{C693715E-C3BE-46F2-9B2A-6EA0824AF5BF}">
      <dgm:prSet/>
      <dgm:spPr/>
      <dgm:t>
        <a:bodyPr/>
        <a:lstStyle/>
        <a:p>
          <a:endParaRPr lang="pl-PL"/>
        </a:p>
      </dgm:t>
    </dgm:pt>
    <dgm:pt modelId="{C3BFFC29-9954-4CEC-8910-9DB3BAD987EE}">
      <dgm:prSet phldrT="[Tekst]" custT="1"/>
      <dgm:spPr/>
      <dgm:t>
        <a:bodyPr/>
        <a:lstStyle/>
        <a:p>
          <a:pPr algn="just"/>
          <a:r>
            <a:rPr lang="pl-PL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„</a:t>
          </a:r>
          <a:r>
            <a:rPr lang="pl-PL" sz="1200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Bez uszczerbku dla innych postanowień Traktatów i w granicach kompetencji, które Traktaty powierzają Unii, Rada, stanowiąc jednomyślnie zgodnie ze specjalną procedurą ustawodawczą i po uzyskaniu zgody Parlamentu Europejskiego, może podjąć środki niezbędne w celu zwalczania wszelkiej dyskryminacji ze względu na płeć, rasę lub pochodzenie etniczne, religię lub światopogląd, niepełnosprawność, wiek lub orientację seksualną.” </a:t>
          </a:r>
          <a:endParaRPr lang="pl-PL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4C221D4-6002-47F3-94DE-63552C6FC01E}" type="parTrans" cxnId="{89F7847A-A678-42A6-8E28-57263B30EFEC}">
      <dgm:prSet/>
      <dgm:spPr/>
      <dgm:t>
        <a:bodyPr/>
        <a:lstStyle/>
        <a:p>
          <a:endParaRPr lang="pl-PL"/>
        </a:p>
      </dgm:t>
    </dgm:pt>
    <dgm:pt modelId="{A0A352B3-1E28-408C-B063-8BD0F22FF04F}" type="sibTrans" cxnId="{89F7847A-A678-42A6-8E28-57263B30EFEC}">
      <dgm:prSet/>
      <dgm:spPr/>
      <dgm:t>
        <a:bodyPr/>
        <a:lstStyle/>
        <a:p>
          <a:endParaRPr lang="pl-PL"/>
        </a:p>
      </dgm:t>
    </dgm:pt>
    <dgm:pt modelId="{5FF433C2-8C7F-4C8A-A3D4-494A1E78F0F6}">
      <dgm:prSet phldrT="[Tekst]" custT="1"/>
      <dgm:spPr/>
      <dgm:t>
        <a:bodyPr/>
        <a:lstStyle/>
        <a:p>
          <a:r>
            <a:rPr lang="pl-PL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Art. 32 Konstytucji RP z dnia 2 kwietnia 1997 r.</a:t>
          </a:r>
        </a:p>
      </dgm:t>
    </dgm:pt>
    <dgm:pt modelId="{A9D4DA8D-9B86-4CC0-8B65-DC0BAB90F219}" type="parTrans" cxnId="{B28374B9-DFA2-4D2C-AD67-530D1886E172}">
      <dgm:prSet/>
      <dgm:spPr/>
      <dgm:t>
        <a:bodyPr/>
        <a:lstStyle/>
        <a:p>
          <a:endParaRPr lang="pl-PL"/>
        </a:p>
      </dgm:t>
    </dgm:pt>
    <dgm:pt modelId="{3DFED2B6-13F0-4485-8529-22350D71F4C4}" type="sibTrans" cxnId="{B28374B9-DFA2-4D2C-AD67-530D1886E172}">
      <dgm:prSet/>
      <dgm:spPr/>
      <dgm:t>
        <a:bodyPr/>
        <a:lstStyle/>
        <a:p>
          <a:endParaRPr lang="pl-PL"/>
        </a:p>
      </dgm:t>
    </dgm:pt>
    <dgm:pt modelId="{F8817C75-F314-40A4-A81D-78A80C8F6CFC}">
      <dgm:prSet phldrT="[Tekst]" custT="1"/>
      <dgm:spPr/>
      <dgm:t>
        <a:bodyPr/>
        <a:lstStyle/>
        <a:p>
          <a:r>
            <a:rPr lang="pl-PL" sz="1600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„Wszyscy są wobec prawa równi. Wszyscy mają prawo do równego traktowania przez władze publiczne. Nikt nie może być dyskryminowany w życiu politycznym, społecznym lub gospodarczym z jakiejkolwiek przyczyny”. </a:t>
          </a:r>
          <a:endParaRPr lang="pl-PL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65F560A-B9C9-4BC9-A085-870457CC3375}" type="parTrans" cxnId="{892501D3-752D-411C-97F7-0FDBE893256D}">
      <dgm:prSet/>
      <dgm:spPr/>
      <dgm:t>
        <a:bodyPr/>
        <a:lstStyle/>
        <a:p>
          <a:endParaRPr lang="pl-PL"/>
        </a:p>
      </dgm:t>
    </dgm:pt>
    <dgm:pt modelId="{C1EBBC68-8DB5-423A-9FFB-B6A8BFABAE99}" type="sibTrans" cxnId="{892501D3-752D-411C-97F7-0FDBE893256D}">
      <dgm:prSet/>
      <dgm:spPr/>
      <dgm:t>
        <a:bodyPr/>
        <a:lstStyle/>
        <a:p>
          <a:endParaRPr lang="pl-PL"/>
        </a:p>
      </dgm:t>
    </dgm:pt>
    <dgm:pt modelId="{050C43E2-87D4-421C-9CF4-6D598737025D}" type="pres">
      <dgm:prSet presAssocID="{E6190687-7B4E-4221-9347-FE6E9D771355}" presName="Name0" presStyleCnt="0">
        <dgm:presLayoutVars>
          <dgm:dir/>
          <dgm:animLvl val="lvl"/>
          <dgm:resizeHandles val="exact"/>
        </dgm:presLayoutVars>
      </dgm:prSet>
      <dgm:spPr/>
    </dgm:pt>
    <dgm:pt modelId="{64686BFD-BFB3-4973-B2A4-68222C943F39}" type="pres">
      <dgm:prSet presAssocID="{064C3CC2-5EAE-4E93-9D96-631AF74FA6A3}" presName="linNode" presStyleCnt="0"/>
      <dgm:spPr/>
    </dgm:pt>
    <dgm:pt modelId="{5533D6DE-C0FC-4D43-85C8-F41679FF9818}" type="pres">
      <dgm:prSet presAssocID="{064C3CC2-5EAE-4E93-9D96-631AF74FA6A3}" presName="parentText" presStyleLbl="node1" presStyleIdx="0" presStyleCnt="3" custScaleX="71294" custScaleY="75911">
        <dgm:presLayoutVars>
          <dgm:chMax val="1"/>
          <dgm:bulletEnabled val="1"/>
        </dgm:presLayoutVars>
      </dgm:prSet>
      <dgm:spPr/>
    </dgm:pt>
    <dgm:pt modelId="{C2BDE092-8B3A-4D9B-8E06-4D51D09BAF0B}" type="pres">
      <dgm:prSet presAssocID="{064C3CC2-5EAE-4E93-9D96-631AF74FA6A3}" presName="descendantText" presStyleLbl="alignAccFollowNode1" presStyleIdx="0" presStyleCnt="3">
        <dgm:presLayoutVars>
          <dgm:bulletEnabled val="1"/>
        </dgm:presLayoutVars>
      </dgm:prSet>
      <dgm:spPr/>
    </dgm:pt>
    <dgm:pt modelId="{4B217CD3-4078-4265-A3D3-E97A1E19A4BF}" type="pres">
      <dgm:prSet presAssocID="{B2C1AADF-AFFA-471D-8DD8-A12EE9040B3A}" presName="sp" presStyleCnt="0"/>
      <dgm:spPr/>
    </dgm:pt>
    <dgm:pt modelId="{4957BB01-9B57-4608-A66A-1834BDEC043B}" type="pres">
      <dgm:prSet presAssocID="{947C8234-8494-4328-9E1E-F3160F63365E}" presName="linNode" presStyleCnt="0"/>
      <dgm:spPr/>
    </dgm:pt>
    <dgm:pt modelId="{42413B91-95A9-4C52-A657-4B68C5709D11}" type="pres">
      <dgm:prSet presAssocID="{947C8234-8494-4328-9E1E-F3160F63365E}" presName="parentText" presStyleLbl="node1" presStyleIdx="1" presStyleCnt="3" custScaleX="72221" custScaleY="67819">
        <dgm:presLayoutVars>
          <dgm:chMax val="1"/>
          <dgm:bulletEnabled val="1"/>
        </dgm:presLayoutVars>
      </dgm:prSet>
      <dgm:spPr/>
    </dgm:pt>
    <dgm:pt modelId="{D5957B9D-AD80-4A68-ADEA-3E156E776088}" type="pres">
      <dgm:prSet presAssocID="{947C8234-8494-4328-9E1E-F3160F63365E}" presName="descendantText" presStyleLbl="alignAccFollowNode1" presStyleIdx="1" presStyleCnt="3">
        <dgm:presLayoutVars>
          <dgm:bulletEnabled val="1"/>
        </dgm:presLayoutVars>
      </dgm:prSet>
      <dgm:spPr/>
    </dgm:pt>
    <dgm:pt modelId="{9B3A3F3C-FC0A-4ED2-96DF-A8F5E3FFD08F}" type="pres">
      <dgm:prSet presAssocID="{B6F042C4-EE3A-4BEB-9BB4-6E0D6220DE03}" presName="sp" presStyleCnt="0"/>
      <dgm:spPr/>
    </dgm:pt>
    <dgm:pt modelId="{D7BDE33F-DAAB-47E2-BD1D-0EFEB0370B1B}" type="pres">
      <dgm:prSet presAssocID="{5FF433C2-8C7F-4C8A-A3D4-494A1E78F0F6}" presName="linNode" presStyleCnt="0"/>
      <dgm:spPr/>
    </dgm:pt>
    <dgm:pt modelId="{94EF6A86-BA7B-4D95-812E-82001711CECF}" type="pres">
      <dgm:prSet presAssocID="{5FF433C2-8C7F-4C8A-A3D4-494A1E78F0F6}" presName="parentText" presStyleLbl="node1" presStyleIdx="2" presStyleCnt="3" custScaleX="71294" custScaleY="61739">
        <dgm:presLayoutVars>
          <dgm:chMax val="1"/>
          <dgm:bulletEnabled val="1"/>
        </dgm:presLayoutVars>
      </dgm:prSet>
      <dgm:spPr/>
    </dgm:pt>
    <dgm:pt modelId="{C18E489E-1D42-4619-A5B2-3843C320D54F}" type="pres">
      <dgm:prSet presAssocID="{5FF433C2-8C7F-4C8A-A3D4-494A1E78F0F6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2BB5B60F-B625-44A3-B33C-2EB86DCCE0D0}" type="presOf" srcId="{C3BFFC29-9954-4CEC-8910-9DB3BAD987EE}" destId="{D5957B9D-AD80-4A68-ADEA-3E156E776088}" srcOrd="0" destOrd="1" presId="urn:microsoft.com/office/officeart/2005/8/layout/vList5"/>
    <dgm:cxn modelId="{C693715E-C3BE-46F2-9B2A-6EA0824AF5BF}" srcId="{947C8234-8494-4328-9E1E-F3160F63365E}" destId="{08B19F47-E737-4C6C-B2CD-B0A484C31F2B}" srcOrd="0" destOrd="0" parTransId="{253E47F1-E519-4015-961E-28ECFF21E565}" sibTransId="{97D28BA5-0958-464F-81FC-343C76C22789}"/>
    <dgm:cxn modelId="{FC327E62-E83B-4911-8C40-4E5120D7DF85}" srcId="{E6190687-7B4E-4221-9347-FE6E9D771355}" destId="{064C3CC2-5EAE-4E93-9D96-631AF74FA6A3}" srcOrd="0" destOrd="0" parTransId="{1266684C-3D5F-4B97-B4C8-B1530F55E413}" sibTransId="{B2C1AADF-AFFA-471D-8DD8-A12EE9040B3A}"/>
    <dgm:cxn modelId="{ED9A6063-C73F-4DCA-AB4E-148E1E489A8C}" srcId="{E6190687-7B4E-4221-9347-FE6E9D771355}" destId="{947C8234-8494-4328-9E1E-F3160F63365E}" srcOrd="1" destOrd="0" parTransId="{40912013-5DB2-4261-AE49-5B1467E8CC14}" sibTransId="{B6F042C4-EE3A-4BEB-9BB4-6E0D6220DE03}"/>
    <dgm:cxn modelId="{89F7847A-A678-42A6-8E28-57263B30EFEC}" srcId="{947C8234-8494-4328-9E1E-F3160F63365E}" destId="{C3BFFC29-9954-4CEC-8910-9DB3BAD987EE}" srcOrd="1" destOrd="0" parTransId="{14C221D4-6002-47F3-94DE-63552C6FC01E}" sibTransId="{A0A352B3-1E28-408C-B063-8BD0F22FF04F}"/>
    <dgm:cxn modelId="{3A651C7C-217C-4E94-90D8-EA90240FB885}" type="presOf" srcId="{064C3CC2-5EAE-4E93-9D96-631AF74FA6A3}" destId="{5533D6DE-C0FC-4D43-85C8-F41679FF9818}" srcOrd="0" destOrd="0" presId="urn:microsoft.com/office/officeart/2005/8/layout/vList5"/>
    <dgm:cxn modelId="{F4847282-7A61-4E0F-8554-6CEBC7398906}" type="presOf" srcId="{947C8234-8494-4328-9E1E-F3160F63365E}" destId="{42413B91-95A9-4C52-A657-4B68C5709D11}" srcOrd="0" destOrd="0" presId="urn:microsoft.com/office/officeart/2005/8/layout/vList5"/>
    <dgm:cxn modelId="{CDC5AB87-094D-465C-92BF-2E93EA363417}" srcId="{064C3CC2-5EAE-4E93-9D96-631AF74FA6A3}" destId="{DA4E89B7-3499-44B1-BFB4-7F4A33F0FBD9}" srcOrd="0" destOrd="0" parTransId="{DE04BA9C-C4EE-4ECD-AE37-D05AF58A7DC0}" sibTransId="{AD85BC46-35D9-49D7-A030-43F91255F358}"/>
    <dgm:cxn modelId="{402CDE87-4091-4CBB-9A96-8C3710315409}" type="presOf" srcId="{5FF433C2-8C7F-4C8A-A3D4-494A1E78F0F6}" destId="{94EF6A86-BA7B-4D95-812E-82001711CECF}" srcOrd="0" destOrd="0" presId="urn:microsoft.com/office/officeart/2005/8/layout/vList5"/>
    <dgm:cxn modelId="{B28374B9-DFA2-4D2C-AD67-530D1886E172}" srcId="{E6190687-7B4E-4221-9347-FE6E9D771355}" destId="{5FF433C2-8C7F-4C8A-A3D4-494A1E78F0F6}" srcOrd="2" destOrd="0" parTransId="{A9D4DA8D-9B86-4CC0-8B65-DC0BAB90F219}" sibTransId="{3DFED2B6-13F0-4485-8529-22350D71F4C4}"/>
    <dgm:cxn modelId="{3EE2E9BB-3570-43F0-BD6B-A2A3ABD893F0}" type="presOf" srcId="{F8817C75-F314-40A4-A81D-78A80C8F6CFC}" destId="{C18E489E-1D42-4619-A5B2-3843C320D54F}" srcOrd="0" destOrd="0" presId="urn:microsoft.com/office/officeart/2005/8/layout/vList5"/>
    <dgm:cxn modelId="{137C39CF-9614-4C14-B852-45D8B34C04FA}" type="presOf" srcId="{E6190687-7B4E-4221-9347-FE6E9D771355}" destId="{050C43E2-87D4-421C-9CF4-6D598737025D}" srcOrd="0" destOrd="0" presId="urn:microsoft.com/office/officeart/2005/8/layout/vList5"/>
    <dgm:cxn modelId="{892501D3-752D-411C-97F7-0FDBE893256D}" srcId="{5FF433C2-8C7F-4C8A-A3D4-494A1E78F0F6}" destId="{F8817C75-F314-40A4-A81D-78A80C8F6CFC}" srcOrd="0" destOrd="0" parTransId="{665F560A-B9C9-4BC9-A085-870457CC3375}" sibTransId="{C1EBBC68-8DB5-423A-9FFB-B6A8BFABAE99}"/>
    <dgm:cxn modelId="{82F025EA-DEB0-4DE7-8D90-6D7EC9126682}" type="presOf" srcId="{DA4E89B7-3499-44B1-BFB4-7F4A33F0FBD9}" destId="{C2BDE092-8B3A-4D9B-8E06-4D51D09BAF0B}" srcOrd="0" destOrd="0" presId="urn:microsoft.com/office/officeart/2005/8/layout/vList5"/>
    <dgm:cxn modelId="{1681BBF4-7CF4-45EC-A8FF-F120D13CDD50}" type="presOf" srcId="{08B19F47-E737-4C6C-B2CD-B0A484C31F2B}" destId="{D5957B9D-AD80-4A68-ADEA-3E156E776088}" srcOrd="0" destOrd="0" presId="urn:microsoft.com/office/officeart/2005/8/layout/vList5"/>
    <dgm:cxn modelId="{A9CEF5CF-D72D-4B89-8443-67B0CB7A50C4}" type="presParOf" srcId="{050C43E2-87D4-421C-9CF4-6D598737025D}" destId="{64686BFD-BFB3-4973-B2A4-68222C943F39}" srcOrd="0" destOrd="0" presId="urn:microsoft.com/office/officeart/2005/8/layout/vList5"/>
    <dgm:cxn modelId="{6B4F8064-1C73-4CA1-8E99-B4AFF7C4C683}" type="presParOf" srcId="{64686BFD-BFB3-4973-B2A4-68222C943F39}" destId="{5533D6DE-C0FC-4D43-85C8-F41679FF9818}" srcOrd="0" destOrd="0" presId="urn:microsoft.com/office/officeart/2005/8/layout/vList5"/>
    <dgm:cxn modelId="{2B0FAB6F-521E-4977-AC64-1FA590EFB04B}" type="presParOf" srcId="{64686BFD-BFB3-4973-B2A4-68222C943F39}" destId="{C2BDE092-8B3A-4D9B-8E06-4D51D09BAF0B}" srcOrd="1" destOrd="0" presId="urn:microsoft.com/office/officeart/2005/8/layout/vList5"/>
    <dgm:cxn modelId="{A80A1EB2-6C8A-4B92-A129-7DCFC532C2B1}" type="presParOf" srcId="{050C43E2-87D4-421C-9CF4-6D598737025D}" destId="{4B217CD3-4078-4265-A3D3-E97A1E19A4BF}" srcOrd="1" destOrd="0" presId="urn:microsoft.com/office/officeart/2005/8/layout/vList5"/>
    <dgm:cxn modelId="{BE6074A3-AC3E-4696-9BE6-0CFB2106509B}" type="presParOf" srcId="{050C43E2-87D4-421C-9CF4-6D598737025D}" destId="{4957BB01-9B57-4608-A66A-1834BDEC043B}" srcOrd="2" destOrd="0" presId="urn:microsoft.com/office/officeart/2005/8/layout/vList5"/>
    <dgm:cxn modelId="{B5D34A29-CA22-42D5-9B93-BF7149FDFF4A}" type="presParOf" srcId="{4957BB01-9B57-4608-A66A-1834BDEC043B}" destId="{42413B91-95A9-4C52-A657-4B68C5709D11}" srcOrd="0" destOrd="0" presId="urn:microsoft.com/office/officeart/2005/8/layout/vList5"/>
    <dgm:cxn modelId="{B08A8B7F-6565-4445-9EB9-7C7A43EE4FFE}" type="presParOf" srcId="{4957BB01-9B57-4608-A66A-1834BDEC043B}" destId="{D5957B9D-AD80-4A68-ADEA-3E156E776088}" srcOrd="1" destOrd="0" presId="urn:microsoft.com/office/officeart/2005/8/layout/vList5"/>
    <dgm:cxn modelId="{B8D94AFC-E54A-4539-A0ED-38EECF9411FD}" type="presParOf" srcId="{050C43E2-87D4-421C-9CF4-6D598737025D}" destId="{9B3A3F3C-FC0A-4ED2-96DF-A8F5E3FFD08F}" srcOrd="3" destOrd="0" presId="urn:microsoft.com/office/officeart/2005/8/layout/vList5"/>
    <dgm:cxn modelId="{C7448A64-699B-49E0-A7B1-350F9CB5CBA8}" type="presParOf" srcId="{050C43E2-87D4-421C-9CF4-6D598737025D}" destId="{D7BDE33F-DAAB-47E2-BD1D-0EFEB0370B1B}" srcOrd="4" destOrd="0" presId="urn:microsoft.com/office/officeart/2005/8/layout/vList5"/>
    <dgm:cxn modelId="{4EE35443-EECB-402F-BF3F-6A07624A8C92}" type="presParOf" srcId="{D7BDE33F-DAAB-47E2-BD1D-0EFEB0370B1B}" destId="{94EF6A86-BA7B-4D95-812E-82001711CECF}" srcOrd="0" destOrd="0" presId="urn:microsoft.com/office/officeart/2005/8/layout/vList5"/>
    <dgm:cxn modelId="{17B0B957-986B-412D-AB46-D3B08BB54A64}" type="presParOf" srcId="{D7BDE33F-DAAB-47E2-BD1D-0EFEB0370B1B}" destId="{C18E489E-1D42-4619-A5B2-3843C320D54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1FFE71C-84C9-4E99-BC50-FB2B5FEEEE2E}" type="doc">
      <dgm:prSet loTypeId="urn:microsoft.com/office/officeart/2008/layout/RadialCluster" loCatId="cycle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pl-PL"/>
        </a:p>
      </dgm:t>
    </dgm:pt>
    <dgm:pt modelId="{FAEC8122-CB21-4367-9B60-0B3880EE6EDE}">
      <dgm:prSet phldrT="[Tekst]"/>
      <dgm:spPr/>
      <dgm:t>
        <a:bodyPr/>
        <a:lstStyle/>
        <a:p>
          <a:r>
            <a:rPr lang="pl-PL" dirty="0">
              <a:latin typeface="Times New Roman" panose="02020603050405020304" pitchFamily="18" charset="0"/>
              <a:cs typeface="Times New Roman" panose="02020603050405020304" pitchFamily="18" charset="0"/>
            </a:rPr>
            <a:t>Jednakowe wynagrodzenia</a:t>
          </a:r>
        </a:p>
      </dgm:t>
    </dgm:pt>
    <dgm:pt modelId="{0E7A7BB8-54AA-4590-BF71-A4EB50115C54}" type="parTrans" cxnId="{E8B338F5-C9E4-49D8-9454-95C3E18BE44A}">
      <dgm:prSet/>
      <dgm:spPr/>
      <dgm:t>
        <a:bodyPr/>
        <a:lstStyle/>
        <a:p>
          <a:endParaRPr lang="pl-PL"/>
        </a:p>
      </dgm:t>
    </dgm:pt>
    <dgm:pt modelId="{355B495B-8322-491F-A28B-C1A573073BA2}" type="sibTrans" cxnId="{E8B338F5-C9E4-49D8-9454-95C3E18BE44A}">
      <dgm:prSet/>
      <dgm:spPr/>
      <dgm:t>
        <a:bodyPr/>
        <a:lstStyle/>
        <a:p>
          <a:endParaRPr lang="pl-PL"/>
        </a:p>
      </dgm:t>
    </dgm:pt>
    <dgm:pt modelId="{E7889556-6A35-4BC3-89DA-173A7D79687B}">
      <dgm:prSet phldrT="[Tekst]" custT="1"/>
      <dgm:spPr/>
      <dgm:t>
        <a:bodyPr/>
        <a:lstStyle/>
        <a:p>
          <a:pPr>
            <a:buNone/>
          </a:pPr>
          <a:r>
            <a:rPr lang="pl-PL" sz="1800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Jednakowe wynagrodzenia za jednakową pracę lub za pracę o jednakowej wartości</a:t>
          </a:r>
          <a:endParaRPr lang="pl-PL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52AD44E-DE49-42CA-9B3F-DE3F9990A1AA}" type="parTrans" cxnId="{ABDCD8EC-28C9-4D95-8950-D86FE586E35E}">
      <dgm:prSet/>
      <dgm:spPr/>
      <dgm:t>
        <a:bodyPr/>
        <a:lstStyle/>
        <a:p>
          <a:endParaRPr lang="pl-PL"/>
        </a:p>
      </dgm:t>
    </dgm:pt>
    <dgm:pt modelId="{B23A54D2-E0CA-41BF-AD9E-40136EDB4848}" type="sibTrans" cxnId="{ABDCD8EC-28C9-4D95-8950-D86FE586E35E}">
      <dgm:prSet/>
      <dgm:spPr/>
      <dgm:t>
        <a:bodyPr/>
        <a:lstStyle/>
        <a:p>
          <a:endParaRPr lang="pl-PL"/>
        </a:p>
      </dgm:t>
    </dgm:pt>
    <dgm:pt modelId="{A61B15DC-2CB8-4D18-88BD-3558B982C524}">
      <dgm:prSet phldrT="[Tekst]" custT="1"/>
      <dgm:spPr/>
      <dgm:t>
        <a:bodyPr/>
        <a:lstStyle/>
        <a:p>
          <a:pPr>
            <a:buNone/>
          </a:pPr>
          <a:r>
            <a:rPr lang="pl-PL" sz="1600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Obejmuje wszystkie składniki wynagrodzenia, bez względu na ich nazwę i charakter, także inne świadczenia związane z pracą, przyznawane pracownikom w formie pieniężnej lub w innej formie niż pieniężna.</a:t>
          </a:r>
          <a:endParaRPr lang="pl-PL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F337225-3DF8-4877-937B-CF127327291F}" type="parTrans" cxnId="{F7A8B287-80BA-4EAD-844E-3DBC1D3A4877}">
      <dgm:prSet/>
      <dgm:spPr/>
      <dgm:t>
        <a:bodyPr/>
        <a:lstStyle/>
        <a:p>
          <a:endParaRPr lang="pl-PL"/>
        </a:p>
      </dgm:t>
    </dgm:pt>
    <dgm:pt modelId="{CE664AB1-6E88-4C7D-8ADB-DC2C7A4498C5}" type="sibTrans" cxnId="{F7A8B287-80BA-4EAD-844E-3DBC1D3A4877}">
      <dgm:prSet/>
      <dgm:spPr/>
      <dgm:t>
        <a:bodyPr/>
        <a:lstStyle/>
        <a:p>
          <a:endParaRPr lang="pl-PL"/>
        </a:p>
      </dgm:t>
    </dgm:pt>
    <dgm:pt modelId="{690AA8B4-5B66-438A-AB26-1060C4247A28}">
      <dgm:prSet phldrT="[Tekst]" custT="1"/>
      <dgm:spPr/>
      <dgm:t>
        <a:bodyPr/>
        <a:lstStyle/>
        <a:p>
          <a:pPr>
            <a:buNone/>
          </a:pPr>
          <a:r>
            <a:rPr lang="pl-PL" sz="800" b="1" i="0" dirty="0"/>
            <a:t>.</a:t>
          </a:r>
        </a:p>
        <a:p>
          <a:pPr>
            <a:buNone/>
          </a:pPr>
          <a:r>
            <a:rPr lang="pl-PL" sz="1600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Chodzi o prace, których wykonywanie wymaga od pracowników porównywalnych kwalifikacji zawodowych, potwierdzonych dokumentami przewidzianymi w odrębnych przepisach lub praktyką i doświadczeniem zawodowym, a także porównywalnej odpowiedzialności i wysiłku</a:t>
          </a:r>
          <a:endParaRPr lang="pl-PL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045225B-C0BD-48D6-99A0-5F0B24D69DB0}" type="parTrans" cxnId="{180930A8-2414-4737-8C91-2D611B842616}">
      <dgm:prSet/>
      <dgm:spPr/>
      <dgm:t>
        <a:bodyPr/>
        <a:lstStyle/>
        <a:p>
          <a:endParaRPr lang="pl-PL"/>
        </a:p>
      </dgm:t>
    </dgm:pt>
    <dgm:pt modelId="{41CAEE8C-7EBD-4F03-AFE4-85DCCAED2166}" type="sibTrans" cxnId="{180930A8-2414-4737-8C91-2D611B842616}">
      <dgm:prSet/>
      <dgm:spPr/>
      <dgm:t>
        <a:bodyPr/>
        <a:lstStyle/>
        <a:p>
          <a:endParaRPr lang="pl-PL"/>
        </a:p>
      </dgm:t>
    </dgm:pt>
    <dgm:pt modelId="{C5D9030D-1114-4A9C-8505-C093F4DE85C4}" type="pres">
      <dgm:prSet presAssocID="{E1FFE71C-84C9-4E99-BC50-FB2B5FEEEE2E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3F65A61E-9038-4583-A12F-327FCD56E0A7}" type="pres">
      <dgm:prSet presAssocID="{FAEC8122-CB21-4367-9B60-0B3880EE6EDE}" presName="singleCycle" presStyleCnt="0"/>
      <dgm:spPr/>
    </dgm:pt>
    <dgm:pt modelId="{E687CC32-FA83-4D9E-8CDE-EDA900B7BCF4}" type="pres">
      <dgm:prSet presAssocID="{FAEC8122-CB21-4367-9B60-0B3880EE6EDE}" presName="singleCenter" presStyleLbl="node1" presStyleIdx="0" presStyleCnt="4">
        <dgm:presLayoutVars>
          <dgm:chMax val="7"/>
          <dgm:chPref val="7"/>
        </dgm:presLayoutVars>
      </dgm:prSet>
      <dgm:spPr/>
    </dgm:pt>
    <dgm:pt modelId="{5C22FF14-E424-4188-962C-B6C9B7617578}" type="pres">
      <dgm:prSet presAssocID="{352AD44E-DE49-42CA-9B3F-DE3F9990A1AA}" presName="Name56" presStyleLbl="parChTrans1D2" presStyleIdx="0" presStyleCnt="3"/>
      <dgm:spPr/>
    </dgm:pt>
    <dgm:pt modelId="{DEB9E706-8B79-45AB-A5BE-75CC14E8C774}" type="pres">
      <dgm:prSet presAssocID="{E7889556-6A35-4BC3-89DA-173A7D79687B}" presName="text0" presStyleLbl="node1" presStyleIdx="1" presStyleCnt="4" custScaleX="336819" custScaleY="198605">
        <dgm:presLayoutVars>
          <dgm:bulletEnabled val="1"/>
        </dgm:presLayoutVars>
      </dgm:prSet>
      <dgm:spPr/>
    </dgm:pt>
    <dgm:pt modelId="{673D0DC4-FBC9-459B-85AB-BD9200A3615D}" type="pres">
      <dgm:prSet presAssocID="{7F337225-3DF8-4877-937B-CF127327291F}" presName="Name56" presStyleLbl="parChTrans1D2" presStyleIdx="1" presStyleCnt="3"/>
      <dgm:spPr/>
    </dgm:pt>
    <dgm:pt modelId="{FD2977D2-16D2-4ED2-B7C4-F5EBE31EF2AD}" type="pres">
      <dgm:prSet presAssocID="{A61B15DC-2CB8-4D18-88BD-3558B982C524}" presName="text0" presStyleLbl="node1" presStyleIdx="2" presStyleCnt="4" custScaleX="365227" custScaleY="175636" custRadScaleRad="138386" custRadScaleInc="-33224">
        <dgm:presLayoutVars>
          <dgm:bulletEnabled val="1"/>
        </dgm:presLayoutVars>
      </dgm:prSet>
      <dgm:spPr/>
    </dgm:pt>
    <dgm:pt modelId="{19ED8B67-E91E-4A14-B8E5-D298B149CF6A}" type="pres">
      <dgm:prSet presAssocID="{8045225B-C0BD-48D6-99A0-5F0B24D69DB0}" presName="Name56" presStyleLbl="parChTrans1D2" presStyleIdx="2" presStyleCnt="3"/>
      <dgm:spPr/>
    </dgm:pt>
    <dgm:pt modelId="{B9F863DF-50C0-4ADC-ADC9-083C6DE96524}" type="pres">
      <dgm:prSet presAssocID="{690AA8B4-5B66-438A-AB26-1060C4247A28}" presName="text0" presStyleLbl="node1" presStyleIdx="3" presStyleCnt="4" custScaleX="300161" custScaleY="341124" custRadScaleRad="125277" custRadScaleInc="32139">
        <dgm:presLayoutVars>
          <dgm:bulletEnabled val="1"/>
        </dgm:presLayoutVars>
      </dgm:prSet>
      <dgm:spPr/>
    </dgm:pt>
  </dgm:ptLst>
  <dgm:cxnLst>
    <dgm:cxn modelId="{3B4B1B13-7DF0-4308-A9F5-D75D534B06EC}" type="presOf" srcId="{8045225B-C0BD-48D6-99A0-5F0B24D69DB0}" destId="{19ED8B67-E91E-4A14-B8E5-D298B149CF6A}" srcOrd="0" destOrd="0" presId="urn:microsoft.com/office/officeart/2008/layout/RadialCluster"/>
    <dgm:cxn modelId="{D497142E-60D8-4CAB-AE1F-54D57D02E576}" type="presOf" srcId="{690AA8B4-5B66-438A-AB26-1060C4247A28}" destId="{B9F863DF-50C0-4ADC-ADC9-083C6DE96524}" srcOrd="0" destOrd="0" presId="urn:microsoft.com/office/officeart/2008/layout/RadialCluster"/>
    <dgm:cxn modelId="{E460AB33-3442-4134-8B18-A015BD56FB03}" type="presOf" srcId="{352AD44E-DE49-42CA-9B3F-DE3F9990A1AA}" destId="{5C22FF14-E424-4188-962C-B6C9B7617578}" srcOrd="0" destOrd="0" presId="urn:microsoft.com/office/officeart/2008/layout/RadialCluster"/>
    <dgm:cxn modelId="{39531369-7F66-4EB0-AF3D-875640248B22}" type="presOf" srcId="{A61B15DC-2CB8-4D18-88BD-3558B982C524}" destId="{FD2977D2-16D2-4ED2-B7C4-F5EBE31EF2AD}" srcOrd="0" destOrd="0" presId="urn:microsoft.com/office/officeart/2008/layout/RadialCluster"/>
    <dgm:cxn modelId="{8286E176-613B-46D4-AB17-A182A0D8C4DC}" type="presOf" srcId="{E7889556-6A35-4BC3-89DA-173A7D79687B}" destId="{DEB9E706-8B79-45AB-A5BE-75CC14E8C774}" srcOrd="0" destOrd="0" presId="urn:microsoft.com/office/officeart/2008/layout/RadialCluster"/>
    <dgm:cxn modelId="{18BFB27D-E93C-453D-B32E-35D237653EB3}" type="presOf" srcId="{7F337225-3DF8-4877-937B-CF127327291F}" destId="{673D0DC4-FBC9-459B-85AB-BD9200A3615D}" srcOrd="0" destOrd="0" presId="urn:microsoft.com/office/officeart/2008/layout/RadialCluster"/>
    <dgm:cxn modelId="{F7A8B287-80BA-4EAD-844E-3DBC1D3A4877}" srcId="{FAEC8122-CB21-4367-9B60-0B3880EE6EDE}" destId="{A61B15DC-2CB8-4D18-88BD-3558B982C524}" srcOrd="1" destOrd="0" parTransId="{7F337225-3DF8-4877-937B-CF127327291F}" sibTransId="{CE664AB1-6E88-4C7D-8ADB-DC2C7A4498C5}"/>
    <dgm:cxn modelId="{180930A8-2414-4737-8C91-2D611B842616}" srcId="{FAEC8122-CB21-4367-9B60-0B3880EE6EDE}" destId="{690AA8B4-5B66-438A-AB26-1060C4247A28}" srcOrd="2" destOrd="0" parTransId="{8045225B-C0BD-48D6-99A0-5F0B24D69DB0}" sibTransId="{41CAEE8C-7EBD-4F03-AFE4-85DCCAED2166}"/>
    <dgm:cxn modelId="{40D57EB8-9702-49A3-8E82-3D3AAFE43A7E}" type="presOf" srcId="{FAEC8122-CB21-4367-9B60-0B3880EE6EDE}" destId="{E687CC32-FA83-4D9E-8CDE-EDA900B7BCF4}" srcOrd="0" destOrd="0" presId="urn:microsoft.com/office/officeart/2008/layout/RadialCluster"/>
    <dgm:cxn modelId="{67BBF3D5-4053-4E07-9EEB-8B608FF7F2C1}" type="presOf" srcId="{E1FFE71C-84C9-4E99-BC50-FB2B5FEEEE2E}" destId="{C5D9030D-1114-4A9C-8505-C093F4DE85C4}" srcOrd="0" destOrd="0" presId="urn:microsoft.com/office/officeart/2008/layout/RadialCluster"/>
    <dgm:cxn modelId="{ABDCD8EC-28C9-4D95-8950-D86FE586E35E}" srcId="{FAEC8122-CB21-4367-9B60-0B3880EE6EDE}" destId="{E7889556-6A35-4BC3-89DA-173A7D79687B}" srcOrd="0" destOrd="0" parTransId="{352AD44E-DE49-42CA-9B3F-DE3F9990A1AA}" sibTransId="{B23A54D2-E0CA-41BF-AD9E-40136EDB4848}"/>
    <dgm:cxn modelId="{E8B338F5-C9E4-49D8-9454-95C3E18BE44A}" srcId="{E1FFE71C-84C9-4E99-BC50-FB2B5FEEEE2E}" destId="{FAEC8122-CB21-4367-9B60-0B3880EE6EDE}" srcOrd="0" destOrd="0" parTransId="{0E7A7BB8-54AA-4590-BF71-A4EB50115C54}" sibTransId="{355B495B-8322-491F-A28B-C1A573073BA2}"/>
    <dgm:cxn modelId="{B8B6DAFB-44AA-4DD4-AE63-A96C372D168A}" type="presParOf" srcId="{C5D9030D-1114-4A9C-8505-C093F4DE85C4}" destId="{3F65A61E-9038-4583-A12F-327FCD56E0A7}" srcOrd="0" destOrd="0" presId="urn:microsoft.com/office/officeart/2008/layout/RadialCluster"/>
    <dgm:cxn modelId="{D3C0423F-F01E-400F-BD06-0F304D11F695}" type="presParOf" srcId="{3F65A61E-9038-4583-A12F-327FCD56E0A7}" destId="{E687CC32-FA83-4D9E-8CDE-EDA900B7BCF4}" srcOrd="0" destOrd="0" presId="urn:microsoft.com/office/officeart/2008/layout/RadialCluster"/>
    <dgm:cxn modelId="{34B58CB8-E0C4-4D1D-8F18-E451B15E8C8F}" type="presParOf" srcId="{3F65A61E-9038-4583-A12F-327FCD56E0A7}" destId="{5C22FF14-E424-4188-962C-B6C9B7617578}" srcOrd="1" destOrd="0" presId="urn:microsoft.com/office/officeart/2008/layout/RadialCluster"/>
    <dgm:cxn modelId="{2DDB99D1-FFF9-42DF-A3A7-E17030F82E2D}" type="presParOf" srcId="{3F65A61E-9038-4583-A12F-327FCD56E0A7}" destId="{DEB9E706-8B79-45AB-A5BE-75CC14E8C774}" srcOrd="2" destOrd="0" presId="urn:microsoft.com/office/officeart/2008/layout/RadialCluster"/>
    <dgm:cxn modelId="{A5F89F1E-37AE-4353-9D92-BFA7091B9D95}" type="presParOf" srcId="{3F65A61E-9038-4583-A12F-327FCD56E0A7}" destId="{673D0DC4-FBC9-459B-85AB-BD9200A3615D}" srcOrd="3" destOrd="0" presId="urn:microsoft.com/office/officeart/2008/layout/RadialCluster"/>
    <dgm:cxn modelId="{31438BB8-EF7B-4BF8-8874-93BAD2F0A1F4}" type="presParOf" srcId="{3F65A61E-9038-4583-A12F-327FCD56E0A7}" destId="{FD2977D2-16D2-4ED2-B7C4-F5EBE31EF2AD}" srcOrd="4" destOrd="0" presId="urn:microsoft.com/office/officeart/2008/layout/RadialCluster"/>
    <dgm:cxn modelId="{4EF636B2-690B-4573-9762-9FFDA5BE13A5}" type="presParOf" srcId="{3F65A61E-9038-4583-A12F-327FCD56E0A7}" destId="{19ED8B67-E91E-4A14-B8E5-D298B149CF6A}" srcOrd="5" destOrd="0" presId="urn:microsoft.com/office/officeart/2008/layout/RadialCluster"/>
    <dgm:cxn modelId="{1A28AC65-C3E9-49A2-A9D1-E43601342A7C}" type="presParOf" srcId="{3F65A61E-9038-4583-A12F-327FCD56E0A7}" destId="{B9F863DF-50C0-4ADC-ADC9-083C6DE96524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53242B-E173-414D-8589-6FA7360311B6}">
      <dsp:nvSpPr>
        <dsp:cNvPr id="0" name=""/>
        <dsp:cNvSpPr/>
      </dsp:nvSpPr>
      <dsp:spPr>
        <a:xfrm>
          <a:off x="3705444" y="1725037"/>
          <a:ext cx="1229874" cy="122987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System oceniania </a:t>
          </a:r>
        </a:p>
      </dsp:txBody>
      <dsp:txXfrm>
        <a:off x="3885555" y="1905148"/>
        <a:ext cx="869652" cy="869652"/>
      </dsp:txXfrm>
    </dsp:sp>
    <dsp:sp modelId="{635F9150-8E32-4E4C-B7F6-6FE377722E69}">
      <dsp:nvSpPr>
        <dsp:cNvPr id="0" name=""/>
        <dsp:cNvSpPr/>
      </dsp:nvSpPr>
      <dsp:spPr>
        <a:xfrm rot="16200000">
          <a:off x="4190091" y="1277503"/>
          <a:ext cx="260580" cy="41815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300" kern="1200"/>
        </a:p>
      </dsp:txBody>
      <dsp:txXfrm>
        <a:off x="4229178" y="1400221"/>
        <a:ext cx="182406" cy="250895"/>
      </dsp:txXfrm>
    </dsp:sp>
    <dsp:sp modelId="{E8296944-9FE9-40F6-ADC9-D49AC1F93278}">
      <dsp:nvSpPr>
        <dsp:cNvPr id="0" name=""/>
        <dsp:cNvSpPr/>
      </dsp:nvSpPr>
      <dsp:spPr>
        <a:xfrm>
          <a:off x="3705444" y="3503"/>
          <a:ext cx="1229874" cy="122987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Zasady oceniania</a:t>
          </a:r>
        </a:p>
      </dsp:txBody>
      <dsp:txXfrm>
        <a:off x="3885555" y="183614"/>
        <a:ext cx="869652" cy="869652"/>
      </dsp:txXfrm>
    </dsp:sp>
    <dsp:sp modelId="{E2F5DDE2-D549-4B4F-BAAE-3EBEFCCB5625}">
      <dsp:nvSpPr>
        <dsp:cNvPr id="0" name=""/>
        <dsp:cNvSpPr/>
      </dsp:nvSpPr>
      <dsp:spPr>
        <a:xfrm rot="19800000">
          <a:off x="4929151" y="1704200"/>
          <a:ext cx="260580" cy="41815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300" kern="1200"/>
        </a:p>
      </dsp:txBody>
      <dsp:txXfrm>
        <a:off x="4934388" y="1807375"/>
        <a:ext cx="182406" cy="250895"/>
      </dsp:txXfrm>
    </dsp:sp>
    <dsp:sp modelId="{7D955E83-F3A2-4F68-9B7D-1182B6C04D0C}">
      <dsp:nvSpPr>
        <dsp:cNvPr id="0" name=""/>
        <dsp:cNvSpPr/>
      </dsp:nvSpPr>
      <dsp:spPr>
        <a:xfrm>
          <a:off x="5196337" y="864270"/>
          <a:ext cx="1229874" cy="1229874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Techniki  oceniania</a:t>
          </a:r>
        </a:p>
      </dsp:txBody>
      <dsp:txXfrm>
        <a:off x="5376448" y="1044381"/>
        <a:ext cx="869652" cy="869652"/>
      </dsp:txXfrm>
    </dsp:sp>
    <dsp:sp modelId="{0F93C85A-C50E-445B-A3C1-1AAB76F5A5FA}">
      <dsp:nvSpPr>
        <dsp:cNvPr id="0" name=""/>
        <dsp:cNvSpPr/>
      </dsp:nvSpPr>
      <dsp:spPr>
        <a:xfrm rot="1800000">
          <a:off x="4929151" y="2557592"/>
          <a:ext cx="260580" cy="41815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300" kern="1200"/>
        </a:p>
      </dsp:txBody>
      <dsp:txXfrm>
        <a:off x="4934388" y="2621680"/>
        <a:ext cx="182406" cy="250895"/>
      </dsp:txXfrm>
    </dsp:sp>
    <dsp:sp modelId="{EEF9A684-6A3A-4747-A528-801A2FDC9687}">
      <dsp:nvSpPr>
        <dsp:cNvPr id="0" name=""/>
        <dsp:cNvSpPr/>
      </dsp:nvSpPr>
      <dsp:spPr>
        <a:xfrm>
          <a:off x="5196337" y="2585805"/>
          <a:ext cx="1229874" cy="1229874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Cele oceniania</a:t>
          </a:r>
        </a:p>
      </dsp:txBody>
      <dsp:txXfrm>
        <a:off x="5376448" y="2765916"/>
        <a:ext cx="869652" cy="869652"/>
      </dsp:txXfrm>
    </dsp:sp>
    <dsp:sp modelId="{B6574FD6-5FF2-4DCD-B4A4-C82F1100A355}">
      <dsp:nvSpPr>
        <dsp:cNvPr id="0" name=""/>
        <dsp:cNvSpPr/>
      </dsp:nvSpPr>
      <dsp:spPr>
        <a:xfrm rot="5400000">
          <a:off x="4190091" y="2984288"/>
          <a:ext cx="260580" cy="41815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300" kern="1200"/>
        </a:p>
      </dsp:txBody>
      <dsp:txXfrm>
        <a:off x="4229178" y="3028832"/>
        <a:ext cx="182406" cy="250895"/>
      </dsp:txXfrm>
    </dsp:sp>
    <dsp:sp modelId="{5EFCD2C9-EB8E-4941-BF15-57CE4BB88669}">
      <dsp:nvSpPr>
        <dsp:cNvPr id="0" name=""/>
        <dsp:cNvSpPr/>
      </dsp:nvSpPr>
      <dsp:spPr>
        <a:xfrm>
          <a:off x="3705444" y="3446572"/>
          <a:ext cx="1229874" cy="1229874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Podmioty oceniania</a:t>
          </a:r>
        </a:p>
      </dsp:txBody>
      <dsp:txXfrm>
        <a:off x="3885555" y="3626683"/>
        <a:ext cx="869652" cy="869652"/>
      </dsp:txXfrm>
    </dsp:sp>
    <dsp:sp modelId="{B5B933C6-3FFE-4C3B-92D0-B60B15BE00D1}">
      <dsp:nvSpPr>
        <dsp:cNvPr id="0" name=""/>
        <dsp:cNvSpPr/>
      </dsp:nvSpPr>
      <dsp:spPr>
        <a:xfrm rot="9000000">
          <a:off x="3451031" y="2557592"/>
          <a:ext cx="260580" cy="41815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300" kern="1200"/>
        </a:p>
      </dsp:txBody>
      <dsp:txXfrm rot="10800000">
        <a:off x="3523968" y="2621680"/>
        <a:ext cx="182406" cy="250895"/>
      </dsp:txXfrm>
    </dsp:sp>
    <dsp:sp modelId="{DC3E6036-117A-47E4-8271-18E2B851EC28}">
      <dsp:nvSpPr>
        <dsp:cNvPr id="0" name=""/>
        <dsp:cNvSpPr/>
      </dsp:nvSpPr>
      <dsp:spPr>
        <a:xfrm>
          <a:off x="2214551" y="2585805"/>
          <a:ext cx="1229874" cy="1229874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Procedury oceniania</a:t>
          </a:r>
        </a:p>
      </dsp:txBody>
      <dsp:txXfrm>
        <a:off x="2394662" y="2765916"/>
        <a:ext cx="869652" cy="869652"/>
      </dsp:txXfrm>
    </dsp:sp>
    <dsp:sp modelId="{7B2911B2-FACC-441D-BC47-3044D0777CD7}">
      <dsp:nvSpPr>
        <dsp:cNvPr id="0" name=""/>
        <dsp:cNvSpPr/>
      </dsp:nvSpPr>
      <dsp:spPr>
        <a:xfrm rot="12600000">
          <a:off x="3451031" y="1704200"/>
          <a:ext cx="260580" cy="41815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300" kern="1200"/>
        </a:p>
      </dsp:txBody>
      <dsp:txXfrm rot="10800000">
        <a:off x="3523968" y="1807375"/>
        <a:ext cx="182406" cy="250895"/>
      </dsp:txXfrm>
    </dsp:sp>
    <dsp:sp modelId="{7212A1F2-2F29-4F50-8268-3D1CE106F572}">
      <dsp:nvSpPr>
        <dsp:cNvPr id="0" name=""/>
        <dsp:cNvSpPr/>
      </dsp:nvSpPr>
      <dsp:spPr>
        <a:xfrm>
          <a:off x="2214551" y="864270"/>
          <a:ext cx="1229874" cy="122987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Kryteria oceniania</a:t>
          </a:r>
        </a:p>
      </dsp:txBody>
      <dsp:txXfrm>
        <a:off x="2394662" y="1044381"/>
        <a:ext cx="869652" cy="86965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8F3C13-D4EF-4887-9D84-1CF5960B8CCA}">
      <dsp:nvSpPr>
        <dsp:cNvPr id="0" name=""/>
        <dsp:cNvSpPr/>
      </dsp:nvSpPr>
      <dsp:spPr>
        <a:xfrm>
          <a:off x="3314849" y="33364"/>
          <a:ext cx="1797623" cy="87093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1. Wystąpienie przyczyny uzasadniających zwolnienie </a:t>
          </a:r>
        </a:p>
      </dsp:txBody>
      <dsp:txXfrm>
        <a:off x="3357365" y="75880"/>
        <a:ext cx="1712591" cy="785906"/>
      </dsp:txXfrm>
    </dsp:sp>
    <dsp:sp modelId="{2C75CA61-D021-4B64-8DB2-9DD9ED5FEA22}">
      <dsp:nvSpPr>
        <dsp:cNvPr id="0" name=""/>
        <dsp:cNvSpPr/>
      </dsp:nvSpPr>
      <dsp:spPr>
        <a:xfrm>
          <a:off x="2216931" y="468833"/>
          <a:ext cx="3993460" cy="3993460"/>
        </a:xfrm>
        <a:custGeom>
          <a:avLst/>
          <a:gdLst/>
          <a:ahLst/>
          <a:cxnLst/>
          <a:rect l="0" t="0" r="0" b="0"/>
          <a:pathLst>
            <a:path>
              <a:moveTo>
                <a:pt x="3071426" y="313887"/>
              </a:moveTo>
              <a:arcTo wR="1996730" hR="1996730" stAng="18153785" swAng="1065090"/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228A4F-9831-404A-8729-B5C649799AFC}">
      <dsp:nvSpPr>
        <dsp:cNvPr id="0" name=""/>
        <dsp:cNvSpPr/>
      </dsp:nvSpPr>
      <dsp:spPr>
        <a:xfrm>
          <a:off x="5131344" y="1352617"/>
          <a:ext cx="1962640" cy="99184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2. Przeprowadzenie selekcji pracowników do zwolnienia </a:t>
          </a:r>
        </a:p>
      </dsp:txBody>
      <dsp:txXfrm>
        <a:off x="5179762" y="1401035"/>
        <a:ext cx="1865804" cy="895009"/>
      </dsp:txXfrm>
    </dsp:sp>
    <dsp:sp modelId="{77EDF0E6-CB31-46A5-BAAA-68172FCCFFA8}">
      <dsp:nvSpPr>
        <dsp:cNvPr id="0" name=""/>
        <dsp:cNvSpPr/>
      </dsp:nvSpPr>
      <dsp:spPr>
        <a:xfrm>
          <a:off x="2216931" y="468833"/>
          <a:ext cx="3993460" cy="3993460"/>
        </a:xfrm>
        <a:custGeom>
          <a:avLst/>
          <a:gdLst/>
          <a:ahLst/>
          <a:cxnLst/>
          <a:rect l="0" t="0" r="0" b="0"/>
          <a:pathLst>
            <a:path>
              <a:moveTo>
                <a:pt x="3988875" y="2131965"/>
              </a:moveTo>
              <a:arcTo wR="1996730" hR="1996730" stAng="21833011" swAng="1364749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53FA94-070F-4984-B0D6-EB465118BBA6}">
      <dsp:nvSpPr>
        <dsp:cNvPr id="0" name=""/>
        <dsp:cNvSpPr/>
      </dsp:nvSpPr>
      <dsp:spPr>
        <a:xfrm>
          <a:off x="4619429" y="3581830"/>
          <a:ext cx="1535760" cy="99824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3. Indywidualne konsultacje z pracownikami </a:t>
          </a:r>
        </a:p>
      </dsp:txBody>
      <dsp:txXfrm>
        <a:off x="4668159" y="3630560"/>
        <a:ext cx="1438300" cy="900784"/>
      </dsp:txXfrm>
    </dsp:sp>
    <dsp:sp modelId="{15363196-3D41-4CE6-9F01-E76209A58C64}">
      <dsp:nvSpPr>
        <dsp:cNvPr id="0" name=""/>
        <dsp:cNvSpPr/>
      </dsp:nvSpPr>
      <dsp:spPr>
        <a:xfrm>
          <a:off x="2216931" y="468833"/>
          <a:ext cx="3993460" cy="3993460"/>
        </a:xfrm>
        <a:custGeom>
          <a:avLst/>
          <a:gdLst/>
          <a:ahLst/>
          <a:cxnLst/>
          <a:rect l="0" t="0" r="0" b="0"/>
          <a:pathLst>
            <a:path>
              <a:moveTo>
                <a:pt x="2242413" y="3978288"/>
              </a:moveTo>
              <a:arcTo wR="1996730" hR="1996730" stAng="4975936" swAng="848128"/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DE15D2-651E-4E4D-A2BC-53144FB17F40}">
      <dsp:nvSpPr>
        <dsp:cNvPr id="0" name=""/>
        <dsp:cNvSpPr/>
      </dsp:nvSpPr>
      <dsp:spPr>
        <a:xfrm>
          <a:off x="2272132" y="3581830"/>
          <a:ext cx="1535760" cy="99824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4. Wręczenie wypowiedzenia na piśmie</a:t>
          </a:r>
        </a:p>
      </dsp:txBody>
      <dsp:txXfrm>
        <a:off x="2320862" y="3630560"/>
        <a:ext cx="1438300" cy="900784"/>
      </dsp:txXfrm>
    </dsp:sp>
    <dsp:sp modelId="{2EFD21F5-4D6F-474F-9412-E475269DE771}">
      <dsp:nvSpPr>
        <dsp:cNvPr id="0" name=""/>
        <dsp:cNvSpPr/>
      </dsp:nvSpPr>
      <dsp:spPr>
        <a:xfrm>
          <a:off x="2216931" y="468833"/>
          <a:ext cx="3993460" cy="3993460"/>
        </a:xfrm>
        <a:custGeom>
          <a:avLst/>
          <a:gdLst/>
          <a:ahLst/>
          <a:cxnLst/>
          <a:rect l="0" t="0" r="0" b="0"/>
          <a:pathLst>
            <a:path>
              <a:moveTo>
                <a:pt x="212075" y="2892241"/>
              </a:moveTo>
              <a:arcTo wR="1996730" hR="1996730" stAng="9201195" swAng="1361322"/>
            </a:path>
          </a:pathLst>
        </a:cu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B27172-FC73-48A5-896B-1D07B9062960}">
      <dsp:nvSpPr>
        <dsp:cNvPr id="0" name=""/>
        <dsp:cNvSpPr/>
      </dsp:nvSpPr>
      <dsp:spPr>
        <a:xfrm>
          <a:off x="1546777" y="1349418"/>
          <a:ext cx="1535760" cy="998244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5.Wypłata przewidzianych odpraw </a:t>
          </a:r>
        </a:p>
      </dsp:txBody>
      <dsp:txXfrm>
        <a:off x="1595507" y="1398148"/>
        <a:ext cx="1438300" cy="900784"/>
      </dsp:txXfrm>
    </dsp:sp>
    <dsp:sp modelId="{BBC85856-5D16-4734-89AC-FEBD906995C9}">
      <dsp:nvSpPr>
        <dsp:cNvPr id="0" name=""/>
        <dsp:cNvSpPr/>
      </dsp:nvSpPr>
      <dsp:spPr>
        <a:xfrm>
          <a:off x="2216931" y="468833"/>
          <a:ext cx="3993460" cy="3993460"/>
        </a:xfrm>
        <a:custGeom>
          <a:avLst/>
          <a:gdLst/>
          <a:ahLst/>
          <a:cxnLst/>
          <a:rect l="0" t="0" r="0" b="0"/>
          <a:pathLst>
            <a:path>
              <a:moveTo>
                <a:pt x="462110" y="719282"/>
              </a:moveTo>
              <a:arcTo wR="1996730" hR="1996730" stAng="13186479" swAng="1061020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2488FC-2826-4910-98DC-DE533D5EBDE0}">
      <dsp:nvSpPr>
        <dsp:cNvPr id="0" name=""/>
        <dsp:cNvSpPr/>
      </dsp:nvSpPr>
      <dsp:spPr>
        <a:xfrm>
          <a:off x="5402338" y="1726832"/>
          <a:ext cx="1620339" cy="111330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Wypowiedzenie</a:t>
          </a:r>
          <a:r>
            <a:rPr lang="pl-PL" sz="1400" kern="1200" dirty="0"/>
            <a:t>  </a:t>
          </a:r>
        </a:p>
      </dsp:txBody>
      <dsp:txXfrm>
        <a:off x="5456685" y="1781179"/>
        <a:ext cx="1511645" cy="1004609"/>
      </dsp:txXfrm>
    </dsp:sp>
    <dsp:sp modelId="{084E4365-897B-40F9-A697-5BEFA4492CF9}">
      <dsp:nvSpPr>
        <dsp:cNvPr id="0" name=""/>
        <dsp:cNvSpPr/>
      </dsp:nvSpPr>
      <dsp:spPr>
        <a:xfrm rot="16169140">
          <a:off x="5844762" y="1367326"/>
          <a:ext cx="71904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19041" y="0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99F4E8-6C3C-4B80-B242-F3B3B7685C54}">
      <dsp:nvSpPr>
        <dsp:cNvPr id="0" name=""/>
        <dsp:cNvSpPr/>
      </dsp:nvSpPr>
      <dsp:spPr>
        <a:xfrm>
          <a:off x="5010995" y="71910"/>
          <a:ext cx="2371720" cy="935910"/>
        </a:xfrm>
        <a:prstGeom prst="roundRect">
          <a:avLst/>
        </a:prstGeom>
        <a:solidFill>
          <a:schemeClr val="accent2">
            <a:hueOff val="-3206238"/>
            <a:satOff val="0"/>
            <a:lumOff val="-928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Obowiązek konsultacji wypowiedzenia z zakładową organizacją związkową (art. 36 </a:t>
          </a:r>
          <a:r>
            <a:rPr lang="pl-PL" sz="1400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k.p</a:t>
          </a:r>
          <a:r>
            <a:rPr lang="pl-PL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.)  </a:t>
          </a:r>
        </a:p>
      </dsp:txBody>
      <dsp:txXfrm>
        <a:off x="5056682" y="117597"/>
        <a:ext cx="2280346" cy="844536"/>
      </dsp:txXfrm>
    </dsp:sp>
    <dsp:sp modelId="{6243EDA1-D9F1-4D72-A70A-580BEDE105F2}">
      <dsp:nvSpPr>
        <dsp:cNvPr id="0" name=""/>
        <dsp:cNvSpPr/>
      </dsp:nvSpPr>
      <dsp:spPr>
        <a:xfrm rot="3028193">
          <a:off x="6444641" y="3322254"/>
          <a:ext cx="125015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50159" y="0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AF5410-87F4-4B5B-AD76-17CE2EE60959}">
      <dsp:nvSpPr>
        <dsp:cNvPr id="0" name=""/>
        <dsp:cNvSpPr/>
      </dsp:nvSpPr>
      <dsp:spPr>
        <a:xfrm>
          <a:off x="6988382" y="3804372"/>
          <a:ext cx="1501911" cy="658647"/>
        </a:xfrm>
        <a:prstGeom prst="roundRect">
          <a:avLst/>
        </a:prstGeom>
        <a:solidFill>
          <a:schemeClr val="accent2">
            <a:hueOff val="-6412476"/>
            <a:satOff val="0"/>
            <a:lumOff val="-1856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Wypowiedzenie zmieniające (art. 42-43 </a:t>
          </a:r>
          <a:r>
            <a:rPr lang="pl-PL" sz="1400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k.p</a:t>
          </a:r>
          <a:r>
            <a:rPr lang="pl-PL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.)</a:t>
          </a:r>
        </a:p>
      </dsp:txBody>
      <dsp:txXfrm>
        <a:off x="7020534" y="3836524"/>
        <a:ext cx="1437607" cy="594343"/>
      </dsp:txXfrm>
    </dsp:sp>
    <dsp:sp modelId="{1C7F1918-68A3-49AE-8F36-37FBFBF4484C}">
      <dsp:nvSpPr>
        <dsp:cNvPr id="0" name=""/>
        <dsp:cNvSpPr/>
      </dsp:nvSpPr>
      <dsp:spPr>
        <a:xfrm rot="7912505">
          <a:off x="4702592" y="3291538"/>
          <a:ext cx="121246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12463" y="0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BF4E2A-A5DF-44DE-A3E9-3852C4C6740D}">
      <dsp:nvSpPr>
        <dsp:cNvPr id="0" name=""/>
        <dsp:cNvSpPr/>
      </dsp:nvSpPr>
      <dsp:spPr>
        <a:xfrm>
          <a:off x="3641719" y="3742939"/>
          <a:ext cx="1941937" cy="650266"/>
        </a:xfrm>
        <a:prstGeom prst="roundRect">
          <a:avLst/>
        </a:prstGeom>
        <a:solidFill>
          <a:schemeClr val="accent2">
            <a:hueOff val="-9618713"/>
            <a:satOff val="0"/>
            <a:lumOff val="-2784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Ochrona przed wypowiedzeniem                     (art. 39-41 </a:t>
          </a:r>
          <a:r>
            <a:rPr lang="pl-PL" sz="1400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k.p</a:t>
          </a:r>
          <a:r>
            <a:rPr lang="pl-PL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.)</a:t>
          </a:r>
        </a:p>
      </dsp:txBody>
      <dsp:txXfrm>
        <a:off x="3673462" y="3774682"/>
        <a:ext cx="1878451" cy="58678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75B029-B418-4DD0-A054-C6846E1B0B98}">
      <dsp:nvSpPr>
        <dsp:cNvPr id="0" name=""/>
        <dsp:cNvSpPr/>
      </dsp:nvSpPr>
      <dsp:spPr>
        <a:xfrm rot="16200000">
          <a:off x="990203" y="-990203"/>
          <a:ext cx="2339975" cy="4320381"/>
        </a:xfrm>
        <a:prstGeom prst="round1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Dotyczy pracownika na stanowisku urzędniczym, także na kierowniczym stanowisku urzędniczym</a:t>
          </a:r>
        </a:p>
      </dsp:txBody>
      <dsp:txXfrm rot="5400000">
        <a:off x="0" y="0"/>
        <a:ext cx="4320381" cy="1754981"/>
      </dsp:txXfrm>
    </dsp:sp>
    <dsp:sp modelId="{CB1A326A-7FAD-47F9-966F-386DD73EFEF1}">
      <dsp:nvSpPr>
        <dsp:cNvPr id="0" name=""/>
        <dsp:cNvSpPr/>
      </dsp:nvSpPr>
      <dsp:spPr>
        <a:xfrm>
          <a:off x="4320381" y="0"/>
          <a:ext cx="4320381" cy="2339975"/>
        </a:xfrm>
        <a:prstGeom prst="round1Rect">
          <a:avLst/>
        </a:prstGeom>
        <a:solidFill>
          <a:schemeClr val="accent2">
            <a:hueOff val="-3206238"/>
            <a:satOff val="0"/>
            <a:lumOff val="-928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Możliwe na wniosek pracownika lub za zgodą pracownika</a:t>
          </a:r>
        </a:p>
      </dsp:txBody>
      <dsp:txXfrm>
        <a:off x="4320381" y="0"/>
        <a:ext cx="4320381" cy="1754981"/>
      </dsp:txXfrm>
    </dsp:sp>
    <dsp:sp modelId="{DA6243BE-B00B-45C6-8401-25A78E59473E}">
      <dsp:nvSpPr>
        <dsp:cNvPr id="0" name=""/>
        <dsp:cNvSpPr/>
      </dsp:nvSpPr>
      <dsp:spPr>
        <a:xfrm rot="10800000">
          <a:off x="0" y="2339975"/>
          <a:ext cx="4320381" cy="2339975"/>
        </a:xfrm>
        <a:prstGeom prst="round1Rect">
          <a:avLst/>
        </a:prstGeom>
        <a:solidFill>
          <a:schemeClr val="accent2">
            <a:hueOff val="-6412476"/>
            <a:satOff val="0"/>
            <a:lumOff val="-1856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Możliwe w tej samej lub innej miejscowości, w każdym czasie </a:t>
          </a:r>
        </a:p>
      </dsp:txBody>
      <dsp:txXfrm rot="10800000">
        <a:off x="0" y="2924968"/>
        <a:ext cx="4320381" cy="1754981"/>
      </dsp:txXfrm>
    </dsp:sp>
    <dsp:sp modelId="{9770BCA2-B176-43A6-81E3-3C61D8629229}">
      <dsp:nvSpPr>
        <dsp:cNvPr id="0" name=""/>
        <dsp:cNvSpPr/>
      </dsp:nvSpPr>
      <dsp:spPr>
        <a:xfrm rot="5400000">
          <a:off x="5310584" y="1349771"/>
          <a:ext cx="2339975" cy="4320381"/>
        </a:xfrm>
        <a:prstGeom prst="round1Rect">
          <a:avLst/>
        </a:prstGeom>
        <a:solidFill>
          <a:schemeClr val="accent2">
            <a:hueOff val="-9618713"/>
            <a:satOff val="0"/>
            <a:lumOff val="-2784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 przypadku braku </a:t>
          </a:r>
          <a:r>
            <a:rPr lang="pl-PL" sz="1800" b="0" i="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naruszenia ważnego interesu jednostki, dotychczas zatrudniającego pracownika samorządowego, oraz zaistnienia ważnych potrzeb po stronie jednostki przejmującej</a:t>
          </a:r>
          <a:r>
            <a:rPr lang="pl-PL" sz="1800" b="0" i="0" kern="1200" dirty="0"/>
            <a:t>.</a:t>
          </a:r>
          <a:endParaRPr lang="pl-PL" sz="1800" kern="1200" dirty="0"/>
        </a:p>
      </dsp:txBody>
      <dsp:txXfrm rot="-5400000">
        <a:off x="4320381" y="2924968"/>
        <a:ext cx="4320381" cy="1754981"/>
      </dsp:txXfrm>
    </dsp:sp>
    <dsp:sp modelId="{5837A9AE-B29A-4D76-88F5-97ACEB0CB193}">
      <dsp:nvSpPr>
        <dsp:cNvPr id="0" name=""/>
        <dsp:cNvSpPr/>
      </dsp:nvSpPr>
      <dsp:spPr>
        <a:xfrm>
          <a:off x="3024267" y="1754981"/>
          <a:ext cx="2592228" cy="1169987"/>
        </a:xfrm>
        <a:prstGeom prst="roundRect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Forma: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porozumienie pracodawców</a:t>
          </a:r>
        </a:p>
      </dsp:txBody>
      <dsp:txXfrm>
        <a:off x="3081381" y="1812095"/>
        <a:ext cx="2478000" cy="1055759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C3195A-90E8-499F-B840-116D0034E54B}">
      <dsp:nvSpPr>
        <dsp:cNvPr id="0" name=""/>
        <dsp:cNvSpPr/>
      </dsp:nvSpPr>
      <dsp:spPr>
        <a:xfrm rot="2653359">
          <a:off x="3165704" y="3616275"/>
          <a:ext cx="591013" cy="47988"/>
        </a:xfrm>
        <a:custGeom>
          <a:avLst/>
          <a:gdLst/>
          <a:ahLst/>
          <a:cxnLst/>
          <a:rect l="0" t="0" r="0" b="0"/>
          <a:pathLst>
            <a:path>
              <a:moveTo>
                <a:pt x="0" y="23994"/>
              </a:moveTo>
              <a:lnTo>
                <a:pt x="591013" y="2399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2455BD-EAD7-43DA-9CDF-4226C042B7EB}">
      <dsp:nvSpPr>
        <dsp:cNvPr id="0" name=""/>
        <dsp:cNvSpPr/>
      </dsp:nvSpPr>
      <dsp:spPr>
        <a:xfrm>
          <a:off x="3249440" y="2573164"/>
          <a:ext cx="742497" cy="47988"/>
        </a:xfrm>
        <a:custGeom>
          <a:avLst/>
          <a:gdLst/>
          <a:ahLst/>
          <a:cxnLst/>
          <a:rect l="0" t="0" r="0" b="0"/>
          <a:pathLst>
            <a:path>
              <a:moveTo>
                <a:pt x="0" y="23994"/>
              </a:moveTo>
              <a:lnTo>
                <a:pt x="742497" y="2399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1EA55D-B01F-44E6-8510-88D4B44902ED}">
      <dsp:nvSpPr>
        <dsp:cNvPr id="0" name=""/>
        <dsp:cNvSpPr/>
      </dsp:nvSpPr>
      <dsp:spPr>
        <a:xfrm rot="19175899">
          <a:off x="3153367" y="1580064"/>
          <a:ext cx="805708" cy="47988"/>
        </a:xfrm>
        <a:custGeom>
          <a:avLst/>
          <a:gdLst/>
          <a:ahLst/>
          <a:cxnLst/>
          <a:rect l="0" t="0" r="0" b="0"/>
          <a:pathLst>
            <a:path>
              <a:moveTo>
                <a:pt x="0" y="23994"/>
              </a:moveTo>
              <a:lnTo>
                <a:pt x="805708" y="2399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CA2B26-8401-4866-B6A9-2EED449B33A8}">
      <dsp:nvSpPr>
        <dsp:cNvPr id="0" name=""/>
        <dsp:cNvSpPr/>
      </dsp:nvSpPr>
      <dsp:spPr>
        <a:xfrm>
          <a:off x="1160780" y="1368534"/>
          <a:ext cx="2457246" cy="2457246"/>
        </a:xfrm>
        <a:prstGeom prst="ellipse">
          <a:avLst/>
        </a:prstGeom>
        <a:blipFill rotWithShape="1">
          <a:blip xmlns:r="http://schemas.openxmlformats.org/officeDocument/2006/relationships" r:embed="rId1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7BC26F-48AF-49D4-9DE4-980ADC098F4D}">
      <dsp:nvSpPr>
        <dsp:cNvPr id="0" name=""/>
        <dsp:cNvSpPr/>
      </dsp:nvSpPr>
      <dsp:spPr>
        <a:xfrm>
          <a:off x="3637673" y="-65669"/>
          <a:ext cx="1773891" cy="16910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/>
            <a:t>Za administrowanie</a:t>
          </a:r>
        </a:p>
      </dsp:txBody>
      <dsp:txXfrm>
        <a:off x="3897453" y="181975"/>
        <a:ext cx="1254331" cy="1195730"/>
      </dsp:txXfrm>
    </dsp:sp>
    <dsp:sp modelId="{A6E90843-4401-43B9-A9BF-9238C4342E0F}">
      <dsp:nvSpPr>
        <dsp:cNvPr id="0" name=""/>
        <dsp:cNvSpPr/>
      </dsp:nvSpPr>
      <dsp:spPr>
        <a:xfrm>
          <a:off x="5184570" y="-65669"/>
          <a:ext cx="2660837" cy="16910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2500" kern="1200" dirty="0"/>
            <a:t>Niedopełnienie obowiązku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2500" kern="1200" dirty="0"/>
            <a:t>Przekroczenie uprawnień</a:t>
          </a:r>
        </a:p>
      </dsp:txBody>
      <dsp:txXfrm>
        <a:off x="5184570" y="-65669"/>
        <a:ext cx="2660837" cy="1691018"/>
      </dsp:txXfrm>
    </dsp:sp>
    <dsp:sp modelId="{3EFFD347-8672-4901-B99E-82034DF938C0}">
      <dsp:nvSpPr>
        <dsp:cNvPr id="0" name=""/>
        <dsp:cNvSpPr/>
      </dsp:nvSpPr>
      <dsp:spPr>
        <a:xfrm>
          <a:off x="3991938" y="1806767"/>
          <a:ext cx="1659069" cy="15807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300" kern="1200" dirty="0"/>
            <a:t>Za czynny popełnione przy okazji administrowania</a:t>
          </a:r>
        </a:p>
      </dsp:txBody>
      <dsp:txXfrm>
        <a:off x="4234903" y="2038267"/>
        <a:ext cx="1173139" cy="1117781"/>
      </dsp:txXfrm>
    </dsp:sp>
    <dsp:sp modelId="{D6226026-3CD1-47D6-92A1-96FBB430F048}">
      <dsp:nvSpPr>
        <dsp:cNvPr id="0" name=""/>
        <dsp:cNvSpPr/>
      </dsp:nvSpPr>
      <dsp:spPr>
        <a:xfrm>
          <a:off x="5567541" y="1806767"/>
          <a:ext cx="2488603" cy="15807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2500" kern="1200" dirty="0"/>
            <a:t>Czyny kryminalne i wykroczeniowe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2500" kern="1200" dirty="0"/>
            <a:t>Delikty cywilnoprawne</a:t>
          </a:r>
        </a:p>
      </dsp:txBody>
      <dsp:txXfrm>
        <a:off x="5567541" y="1806767"/>
        <a:ext cx="2488603" cy="1580781"/>
      </dsp:txXfrm>
    </dsp:sp>
    <dsp:sp modelId="{FD8E558E-3CB7-45F4-B6DA-06FFEE274E4E}">
      <dsp:nvSpPr>
        <dsp:cNvPr id="0" name=""/>
        <dsp:cNvSpPr/>
      </dsp:nvSpPr>
      <dsp:spPr>
        <a:xfrm>
          <a:off x="3396514" y="3645368"/>
          <a:ext cx="1708194" cy="15263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300" kern="1200" dirty="0"/>
            <a:t>Czynny w życiu osobistym oddziałujące na pełnioną funkcję</a:t>
          </a:r>
        </a:p>
      </dsp:txBody>
      <dsp:txXfrm>
        <a:off x="3646673" y="3868894"/>
        <a:ext cx="1207876" cy="1079281"/>
      </dsp:txXfrm>
    </dsp:sp>
    <dsp:sp modelId="{AB4109DE-1650-46F6-96DD-0E41254B693B}">
      <dsp:nvSpPr>
        <dsp:cNvPr id="0" name=""/>
        <dsp:cNvSpPr/>
      </dsp:nvSpPr>
      <dsp:spPr>
        <a:xfrm>
          <a:off x="4959835" y="3645368"/>
          <a:ext cx="2562291" cy="15263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2500" kern="1200" dirty="0"/>
            <a:t>?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2500" kern="1200" dirty="0"/>
            <a:t>UWAGA! Relatywizm kulturowy</a:t>
          </a:r>
        </a:p>
      </dsp:txBody>
      <dsp:txXfrm>
        <a:off x="4959835" y="3645368"/>
        <a:ext cx="2562291" cy="1526333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E1DD55-FFAA-40EA-BCC5-809C1CC4C2A0}">
      <dsp:nvSpPr>
        <dsp:cNvPr id="0" name=""/>
        <dsp:cNvSpPr/>
      </dsp:nvSpPr>
      <dsp:spPr>
        <a:xfrm>
          <a:off x="4320381" y="891471"/>
          <a:ext cx="2150539" cy="3732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617"/>
              </a:lnTo>
              <a:lnTo>
                <a:pt x="2150539" y="186617"/>
              </a:lnTo>
              <a:lnTo>
                <a:pt x="2150539" y="37323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09EDC9-2F33-4C18-99E7-2BC6C8DD39F3}">
      <dsp:nvSpPr>
        <dsp:cNvPr id="0" name=""/>
        <dsp:cNvSpPr/>
      </dsp:nvSpPr>
      <dsp:spPr>
        <a:xfrm>
          <a:off x="3609459" y="2153357"/>
          <a:ext cx="266595" cy="8175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17560"/>
              </a:lnTo>
              <a:lnTo>
                <a:pt x="266595" y="81756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73895E-5253-46E1-84AF-AAF755040347}">
      <dsp:nvSpPr>
        <dsp:cNvPr id="0" name=""/>
        <dsp:cNvSpPr/>
      </dsp:nvSpPr>
      <dsp:spPr>
        <a:xfrm>
          <a:off x="4274661" y="891471"/>
          <a:ext cx="91440" cy="37323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323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37F797-7891-4C73-BC97-81A05E471EB3}">
      <dsp:nvSpPr>
        <dsp:cNvPr id="0" name=""/>
        <dsp:cNvSpPr/>
      </dsp:nvSpPr>
      <dsp:spPr>
        <a:xfrm>
          <a:off x="1458919" y="2153357"/>
          <a:ext cx="266595" cy="20794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9447"/>
              </a:lnTo>
              <a:lnTo>
                <a:pt x="266595" y="207944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C04D3D-7CE3-44FB-8000-5E7172409B4B}">
      <dsp:nvSpPr>
        <dsp:cNvPr id="0" name=""/>
        <dsp:cNvSpPr/>
      </dsp:nvSpPr>
      <dsp:spPr>
        <a:xfrm>
          <a:off x="1458919" y="2153357"/>
          <a:ext cx="266595" cy="8175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17560"/>
              </a:lnTo>
              <a:lnTo>
                <a:pt x="266595" y="81756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B21F89-6CA3-40F6-85DC-DC18B68B4D61}">
      <dsp:nvSpPr>
        <dsp:cNvPr id="0" name=""/>
        <dsp:cNvSpPr/>
      </dsp:nvSpPr>
      <dsp:spPr>
        <a:xfrm>
          <a:off x="2169841" y="891471"/>
          <a:ext cx="2150539" cy="373234"/>
        </a:xfrm>
        <a:custGeom>
          <a:avLst/>
          <a:gdLst/>
          <a:ahLst/>
          <a:cxnLst/>
          <a:rect l="0" t="0" r="0" b="0"/>
          <a:pathLst>
            <a:path>
              <a:moveTo>
                <a:pt x="2150539" y="0"/>
              </a:moveTo>
              <a:lnTo>
                <a:pt x="2150539" y="186617"/>
              </a:lnTo>
              <a:lnTo>
                <a:pt x="0" y="186617"/>
              </a:lnTo>
              <a:lnTo>
                <a:pt x="0" y="37323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8026B5-363B-4E07-AB4D-BC19268C9781}">
      <dsp:nvSpPr>
        <dsp:cNvPr id="0" name=""/>
        <dsp:cNvSpPr/>
      </dsp:nvSpPr>
      <dsp:spPr>
        <a:xfrm>
          <a:off x="3431728" y="2818"/>
          <a:ext cx="1777305" cy="8886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Odpowiedzialność pracownika samorządowego</a:t>
          </a:r>
        </a:p>
      </dsp:txBody>
      <dsp:txXfrm>
        <a:off x="3431728" y="2818"/>
        <a:ext cx="1777305" cy="888652"/>
      </dsp:txXfrm>
    </dsp:sp>
    <dsp:sp modelId="{EBE887E4-E505-48BB-8402-85BD12A043BE}">
      <dsp:nvSpPr>
        <dsp:cNvPr id="0" name=""/>
        <dsp:cNvSpPr/>
      </dsp:nvSpPr>
      <dsp:spPr>
        <a:xfrm>
          <a:off x="1281189" y="1264705"/>
          <a:ext cx="1777305" cy="8886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Prawna</a:t>
          </a:r>
        </a:p>
      </dsp:txBody>
      <dsp:txXfrm>
        <a:off x="1281189" y="1264705"/>
        <a:ext cx="1777305" cy="888652"/>
      </dsp:txXfrm>
    </dsp:sp>
    <dsp:sp modelId="{33F75157-EC4B-4723-9748-5B639E7FBDAA}">
      <dsp:nvSpPr>
        <dsp:cNvPr id="0" name=""/>
        <dsp:cNvSpPr/>
      </dsp:nvSpPr>
      <dsp:spPr>
        <a:xfrm>
          <a:off x="1725515" y="2526592"/>
          <a:ext cx="1777305" cy="8886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cywilna</a:t>
          </a:r>
        </a:p>
      </dsp:txBody>
      <dsp:txXfrm>
        <a:off x="1725515" y="2526592"/>
        <a:ext cx="1777305" cy="888652"/>
      </dsp:txXfrm>
    </dsp:sp>
    <dsp:sp modelId="{34863FDD-CE15-4E0B-944B-20DB22E32511}">
      <dsp:nvSpPr>
        <dsp:cNvPr id="0" name=""/>
        <dsp:cNvSpPr/>
      </dsp:nvSpPr>
      <dsp:spPr>
        <a:xfrm>
          <a:off x="1725515" y="3788478"/>
          <a:ext cx="1777305" cy="8886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karna i wykroczeniowa</a:t>
          </a:r>
        </a:p>
      </dsp:txBody>
      <dsp:txXfrm>
        <a:off x="1725515" y="3788478"/>
        <a:ext cx="1777305" cy="888652"/>
      </dsp:txXfrm>
    </dsp:sp>
    <dsp:sp modelId="{E5FF391D-EE8B-4C3E-A908-203E32E3EEB8}">
      <dsp:nvSpPr>
        <dsp:cNvPr id="0" name=""/>
        <dsp:cNvSpPr/>
      </dsp:nvSpPr>
      <dsp:spPr>
        <a:xfrm>
          <a:off x="3431728" y="1264705"/>
          <a:ext cx="1777305" cy="8886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Służbowa i pracownicza</a:t>
          </a:r>
        </a:p>
      </dsp:txBody>
      <dsp:txXfrm>
        <a:off x="3431728" y="1264705"/>
        <a:ext cx="1777305" cy="888652"/>
      </dsp:txXfrm>
    </dsp:sp>
    <dsp:sp modelId="{9A4A95AE-E2A5-4BAC-A48A-3EA254B6437F}">
      <dsp:nvSpPr>
        <dsp:cNvPr id="0" name=""/>
        <dsp:cNvSpPr/>
      </dsp:nvSpPr>
      <dsp:spPr>
        <a:xfrm>
          <a:off x="3876055" y="2526592"/>
          <a:ext cx="1777305" cy="8886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- porządkowa</a:t>
          </a:r>
        </a:p>
      </dsp:txBody>
      <dsp:txXfrm>
        <a:off x="3876055" y="2526592"/>
        <a:ext cx="1777305" cy="888652"/>
      </dsp:txXfrm>
    </dsp:sp>
    <dsp:sp modelId="{E815AB5F-76C1-49D8-966A-AF4651C30897}">
      <dsp:nvSpPr>
        <dsp:cNvPr id="0" name=""/>
        <dsp:cNvSpPr/>
      </dsp:nvSpPr>
      <dsp:spPr>
        <a:xfrm>
          <a:off x="5582268" y="1264705"/>
          <a:ext cx="1777305" cy="8886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Odpowiedzialność polityczna</a:t>
          </a:r>
        </a:p>
      </dsp:txBody>
      <dsp:txXfrm>
        <a:off x="5582268" y="1264705"/>
        <a:ext cx="1777305" cy="8886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FFDFFC-3791-42D3-946E-62F48546C94D}">
      <dsp:nvSpPr>
        <dsp:cNvPr id="0" name=""/>
        <dsp:cNvSpPr/>
      </dsp:nvSpPr>
      <dsp:spPr>
        <a:xfrm>
          <a:off x="42" y="59291"/>
          <a:ext cx="4037700" cy="10323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600" kern="1200" dirty="0">
              <a:latin typeface="Times New Roman" pitchFamily="18" charset="0"/>
              <a:cs typeface="Times New Roman" pitchFamily="18" charset="0"/>
            </a:rPr>
            <a:t>Cele </a:t>
          </a:r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600" kern="1200" dirty="0">
              <a:latin typeface="Times New Roman" pitchFamily="18" charset="0"/>
              <a:cs typeface="Times New Roman" pitchFamily="18" charset="0"/>
            </a:rPr>
            <a:t>organizacyjne</a:t>
          </a:r>
        </a:p>
      </dsp:txBody>
      <dsp:txXfrm>
        <a:off x="42" y="59291"/>
        <a:ext cx="4037700" cy="1032326"/>
      </dsp:txXfrm>
    </dsp:sp>
    <dsp:sp modelId="{38D494EF-3676-4624-8E4D-07787982F1F1}">
      <dsp:nvSpPr>
        <dsp:cNvPr id="0" name=""/>
        <dsp:cNvSpPr/>
      </dsp:nvSpPr>
      <dsp:spPr>
        <a:xfrm>
          <a:off x="42" y="1091617"/>
          <a:ext cx="4037700" cy="35290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2200" kern="1200" dirty="0">
              <a:latin typeface="Times New Roman" pitchFamily="18" charset="0"/>
              <a:cs typeface="Times New Roman" pitchFamily="18" charset="0"/>
            </a:rPr>
            <a:t>wyniki pracy,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2200" kern="1200" dirty="0">
              <a:latin typeface="Times New Roman" pitchFamily="18" charset="0"/>
              <a:cs typeface="Times New Roman" pitchFamily="18" charset="0"/>
            </a:rPr>
            <a:t>zwolnienia, 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2200" kern="1200" dirty="0">
              <a:latin typeface="Times New Roman" pitchFamily="18" charset="0"/>
              <a:cs typeface="Times New Roman" pitchFamily="18" charset="0"/>
            </a:rPr>
            <a:t>przeniesienie pracowników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2200" kern="1200" dirty="0">
              <a:latin typeface="Times New Roman" pitchFamily="18" charset="0"/>
              <a:cs typeface="Times New Roman" pitchFamily="18" charset="0"/>
            </a:rPr>
            <a:t>nagrody i kary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2200" kern="1200" dirty="0">
              <a:latin typeface="Times New Roman" pitchFamily="18" charset="0"/>
              <a:cs typeface="Times New Roman" pitchFamily="18" charset="0"/>
            </a:rPr>
            <a:t>przydatność pracownika 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2200" kern="1200" dirty="0">
              <a:latin typeface="Times New Roman" pitchFamily="18" charset="0"/>
              <a:cs typeface="Times New Roman" pitchFamily="18" charset="0"/>
            </a:rPr>
            <a:t>sukcesja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2200" kern="1200" dirty="0">
              <a:latin typeface="Times New Roman" pitchFamily="18" charset="0"/>
              <a:cs typeface="Times New Roman" pitchFamily="18" charset="0"/>
            </a:rPr>
            <a:t>awansowanie 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2200" kern="1200" dirty="0">
              <a:latin typeface="Times New Roman" pitchFamily="18" charset="0"/>
              <a:cs typeface="Times New Roman" pitchFamily="18" charset="0"/>
            </a:rPr>
            <a:t>szkolenia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2200" kern="1200" dirty="0">
              <a:latin typeface="Times New Roman" pitchFamily="18" charset="0"/>
              <a:cs typeface="Times New Roman" pitchFamily="18" charset="0"/>
            </a:rPr>
            <a:t>obiektywny wymiar kariery</a:t>
          </a:r>
        </a:p>
      </dsp:txBody>
      <dsp:txXfrm>
        <a:off x="42" y="1091617"/>
        <a:ext cx="4037700" cy="3529040"/>
      </dsp:txXfrm>
    </dsp:sp>
    <dsp:sp modelId="{ECF7019A-8491-4196-9511-CB305B68D0A3}">
      <dsp:nvSpPr>
        <dsp:cNvPr id="0" name=""/>
        <dsp:cNvSpPr/>
      </dsp:nvSpPr>
      <dsp:spPr>
        <a:xfrm>
          <a:off x="4603020" y="59291"/>
          <a:ext cx="4037700" cy="10323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kern="1200" dirty="0">
              <a:latin typeface="Times New Roman" pitchFamily="18" charset="0"/>
              <a:cs typeface="Times New Roman" pitchFamily="18" charset="0"/>
            </a:rPr>
            <a:t>Cele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kern="1200" dirty="0">
              <a:latin typeface="Times New Roman" pitchFamily="18" charset="0"/>
              <a:cs typeface="Times New Roman" pitchFamily="18" charset="0"/>
            </a:rPr>
            <a:t>psychospołeczne</a:t>
          </a:r>
        </a:p>
      </dsp:txBody>
      <dsp:txXfrm>
        <a:off x="4603020" y="59291"/>
        <a:ext cx="4037700" cy="1032326"/>
      </dsp:txXfrm>
    </dsp:sp>
    <dsp:sp modelId="{F498DFBB-C780-4F3B-8678-7860EB280550}">
      <dsp:nvSpPr>
        <dsp:cNvPr id="0" name=""/>
        <dsp:cNvSpPr/>
      </dsp:nvSpPr>
      <dsp:spPr>
        <a:xfrm>
          <a:off x="4603020" y="1091617"/>
          <a:ext cx="4037700" cy="35290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2200" kern="1200" dirty="0">
              <a:latin typeface="Times New Roman" pitchFamily="18" charset="0"/>
              <a:cs typeface="Times New Roman" pitchFamily="18" charset="0"/>
            </a:rPr>
            <a:t>informacja zwrotna o wynikach pracy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2200" kern="1200" dirty="0">
              <a:latin typeface="Times New Roman" pitchFamily="18" charset="0"/>
              <a:cs typeface="Times New Roman" pitchFamily="18" charset="0"/>
            </a:rPr>
            <a:t>uznanie 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2200" kern="1200" dirty="0">
              <a:latin typeface="Times New Roman" pitchFamily="18" charset="0"/>
              <a:cs typeface="Times New Roman" pitchFamily="18" charset="0"/>
            </a:rPr>
            <a:t>poczucie własnej wartości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2200" kern="1200" dirty="0">
              <a:latin typeface="Times New Roman" pitchFamily="18" charset="0"/>
              <a:cs typeface="Times New Roman" pitchFamily="18" charset="0"/>
            </a:rPr>
            <a:t>Modyfikacja zachowań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2200" kern="1200" dirty="0">
              <a:latin typeface="Times New Roman" pitchFamily="18" charset="0"/>
              <a:cs typeface="Times New Roman" pitchFamily="18" charset="0"/>
            </a:rPr>
            <a:t>Informacja zwrotna o potencjale rozwojowym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2200" kern="1200" dirty="0">
              <a:latin typeface="Times New Roman" pitchFamily="18" charset="0"/>
              <a:cs typeface="Times New Roman" pitchFamily="18" charset="0"/>
            </a:rPr>
            <a:t>Subiektywny wymiar kariery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2200" kern="1200" dirty="0">
              <a:latin typeface="Times New Roman" pitchFamily="18" charset="0"/>
              <a:cs typeface="Times New Roman" pitchFamily="18" charset="0"/>
            </a:rPr>
            <a:t>Rozwój zawodowy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2200" kern="1200" dirty="0">
              <a:latin typeface="Times New Roman" pitchFamily="18" charset="0"/>
              <a:cs typeface="Times New Roman" pitchFamily="18" charset="0"/>
            </a:rPr>
            <a:t>Poprawa klimatu społecznego</a:t>
          </a:r>
        </a:p>
      </dsp:txBody>
      <dsp:txXfrm>
        <a:off x="4603020" y="1091617"/>
        <a:ext cx="4037700" cy="35290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2A99D5-F619-4676-BFC2-1EA30AFB954B}">
      <dsp:nvSpPr>
        <dsp:cNvPr id="0" name=""/>
        <dsp:cNvSpPr/>
      </dsp:nvSpPr>
      <dsp:spPr>
        <a:xfrm>
          <a:off x="3409779" y="1537"/>
          <a:ext cx="1535760" cy="99824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Zasada systemowości</a:t>
          </a:r>
        </a:p>
      </dsp:txBody>
      <dsp:txXfrm>
        <a:off x="3458509" y="50267"/>
        <a:ext cx="1438300" cy="900784"/>
      </dsp:txXfrm>
    </dsp:sp>
    <dsp:sp modelId="{F3C9411E-F426-44B7-BA3E-DD161783BEEF}">
      <dsp:nvSpPr>
        <dsp:cNvPr id="0" name=""/>
        <dsp:cNvSpPr/>
      </dsp:nvSpPr>
      <dsp:spPr>
        <a:xfrm>
          <a:off x="2180929" y="500660"/>
          <a:ext cx="3993460" cy="3993460"/>
        </a:xfrm>
        <a:custGeom>
          <a:avLst/>
          <a:gdLst/>
          <a:ahLst/>
          <a:cxnLst/>
          <a:rect l="0" t="0" r="0" b="0"/>
          <a:pathLst>
            <a:path>
              <a:moveTo>
                <a:pt x="2953360" y="244077"/>
              </a:moveTo>
              <a:arcTo wR="1996730" hR="1996730" stAng="17917591" swAng="1103045"/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E5A70B-AB69-4386-8F8E-805CCBC4C1C7}">
      <dsp:nvSpPr>
        <dsp:cNvPr id="0" name=""/>
        <dsp:cNvSpPr/>
      </dsp:nvSpPr>
      <dsp:spPr>
        <a:xfrm>
          <a:off x="5023338" y="1296289"/>
          <a:ext cx="2106648" cy="116815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Zasada systematyczności</a:t>
          </a:r>
        </a:p>
      </dsp:txBody>
      <dsp:txXfrm>
        <a:off x="5080363" y="1353314"/>
        <a:ext cx="1992598" cy="1054105"/>
      </dsp:txXfrm>
    </dsp:sp>
    <dsp:sp modelId="{96DAEA55-50EB-4B5B-83BD-22959E7AAFD0}">
      <dsp:nvSpPr>
        <dsp:cNvPr id="0" name=""/>
        <dsp:cNvSpPr/>
      </dsp:nvSpPr>
      <dsp:spPr>
        <a:xfrm>
          <a:off x="2180929" y="500660"/>
          <a:ext cx="3993460" cy="3993460"/>
        </a:xfrm>
        <a:custGeom>
          <a:avLst/>
          <a:gdLst/>
          <a:ahLst/>
          <a:cxnLst/>
          <a:rect l="0" t="0" r="0" b="0"/>
          <a:pathLst>
            <a:path>
              <a:moveTo>
                <a:pt x="3982761" y="2203155"/>
              </a:moveTo>
              <a:arcTo wR="1996730" hR="1996730" stAng="21956035" swAng="1270601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EC8BA3-AC1B-4AE9-81B0-24B6763898D6}">
      <dsp:nvSpPr>
        <dsp:cNvPr id="0" name=""/>
        <dsp:cNvSpPr/>
      </dsp:nvSpPr>
      <dsp:spPr>
        <a:xfrm>
          <a:off x="4583427" y="3613657"/>
          <a:ext cx="1535760" cy="99824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Zasada jawności</a:t>
          </a:r>
        </a:p>
      </dsp:txBody>
      <dsp:txXfrm>
        <a:off x="4632157" y="3662387"/>
        <a:ext cx="1438300" cy="900784"/>
      </dsp:txXfrm>
    </dsp:sp>
    <dsp:sp modelId="{D77A45E2-AFC6-4FE7-8342-AC9E2C1EAFD5}">
      <dsp:nvSpPr>
        <dsp:cNvPr id="0" name=""/>
        <dsp:cNvSpPr/>
      </dsp:nvSpPr>
      <dsp:spPr>
        <a:xfrm>
          <a:off x="2180929" y="500660"/>
          <a:ext cx="3993460" cy="3993460"/>
        </a:xfrm>
        <a:custGeom>
          <a:avLst/>
          <a:gdLst/>
          <a:ahLst/>
          <a:cxnLst/>
          <a:rect l="0" t="0" r="0" b="0"/>
          <a:pathLst>
            <a:path>
              <a:moveTo>
                <a:pt x="2242413" y="3978288"/>
              </a:moveTo>
              <a:arcTo wR="1996730" hR="1996730" stAng="4975936" swAng="848128"/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91D04E-E1B2-4619-97B4-E8064A050C1D}">
      <dsp:nvSpPr>
        <dsp:cNvPr id="0" name=""/>
        <dsp:cNvSpPr/>
      </dsp:nvSpPr>
      <dsp:spPr>
        <a:xfrm>
          <a:off x="2236130" y="3613657"/>
          <a:ext cx="1535760" cy="998244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Zasada konkretności</a:t>
          </a:r>
        </a:p>
      </dsp:txBody>
      <dsp:txXfrm>
        <a:off x="2284860" y="3662387"/>
        <a:ext cx="1438300" cy="900784"/>
      </dsp:txXfrm>
    </dsp:sp>
    <dsp:sp modelId="{54CEFE07-7AF9-4365-8DC5-BE7E0569CFA8}">
      <dsp:nvSpPr>
        <dsp:cNvPr id="0" name=""/>
        <dsp:cNvSpPr/>
      </dsp:nvSpPr>
      <dsp:spPr>
        <a:xfrm>
          <a:off x="2180929" y="500660"/>
          <a:ext cx="3993460" cy="3993460"/>
        </a:xfrm>
        <a:custGeom>
          <a:avLst/>
          <a:gdLst/>
          <a:ahLst/>
          <a:cxnLst/>
          <a:rect l="0" t="0" r="0" b="0"/>
          <a:pathLst>
            <a:path>
              <a:moveTo>
                <a:pt x="212075" y="2892241"/>
              </a:moveTo>
              <a:arcTo wR="1996730" hR="1996730" stAng="9201195" swAng="1361322"/>
            </a:path>
          </a:pathLst>
        </a:cu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0BB963-A848-4E2D-A7B8-7E50B1558299}">
      <dsp:nvSpPr>
        <dsp:cNvPr id="0" name=""/>
        <dsp:cNvSpPr/>
      </dsp:nvSpPr>
      <dsp:spPr>
        <a:xfrm>
          <a:off x="1510775" y="1381244"/>
          <a:ext cx="1535760" cy="998244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Zasada powszechności</a:t>
          </a:r>
        </a:p>
      </dsp:txBody>
      <dsp:txXfrm>
        <a:off x="1559505" y="1429974"/>
        <a:ext cx="1438300" cy="900784"/>
      </dsp:txXfrm>
    </dsp:sp>
    <dsp:sp modelId="{E4F040A4-D5BB-4D6D-B9D3-D995F3E97169}">
      <dsp:nvSpPr>
        <dsp:cNvPr id="0" name=""/>
        <dsp:cNvSpPr/>
      </dsp:nvSpPr>
      <dsp:spPr>
        <a:xfrm>
          <a:off x="2180929" y="500660"/>
          <a:ext cx="3993460" cy="3993460"/>
        </a:xfrm>
        <a:custGeom>
          <a:avLst/>
          <a:gdLst/>
          <a:ahLst/>
          <a:cxnLst/>
          <a:rect l="0" t="0" r="0" b="0"/>
          <a:pathLst>
            <a:path>
              <a:moveTo>
                <a:pt x="480013" y="698075"/>
              </a:moveTo>
              <a:arcTo wR="1996730" hR="1996730" stAng="13234263" swAng="1213601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A8652D-A18A-4A56-9E43-B6C87A3BA89F}">
      <dsp:nvSpPr>
        <dsp:cNvPr id="0" name=""/>
        <dsp:cNvSpPr/>
      </dsp:nvSpPr>
      <dsp:spPr>
        <a:xfrm>
          <a:off x="0" y="8171"/>
          <a:ext cx="8640763" cy="114192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Technika swobodnego opisu: : </a:t>
          </a:r>
          <a:r>
            <a:rPr lang="pl-PL" sz="20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ustrukturyzowane opisy, technika samooceny; technika wydarzeń krytycznych</a:t>
          </a:r>
          <a:endParaRPr lang="pl-PL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744" y="63915"/>
        <a:ext cx="8529275" cy="1030432"/>
      </dsp:txXfrm>
    </dsp:sp>
    <dsp:sp modelId="{91EECAB3-82D8-4F7E-B14D-0158B9B334A0}">
      <dsp:nvSpPr>
        <dsp:cNvPr id="0" name=""/>
        <dsp:cNvSpPr/>
      </dsp:nvSpPr>
      <dsp:spPr>
        <a:xfrm>
          <a:off x="0" y="1150092"/>
          <a:ext cx="8640763" cy="10101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4344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pl-PL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Techniki porównawcze: ranking, technika porównania parami </a:t>
          </a:r>
        </a:p>
      </dsp:txBody>
      <dsp:txXfrm>
        <a:off x="0" y="1150092"/>
        <a:ext cx="8640763" cy="1010160"/>
      </dsp:txXfrm>
    </dsp:sp>
    <dsp:sp modelId="{03B9FA1E-1C9F-4C58-AB2F-96A2276DABB0}">
      <dsp:nvSpPr>
        <dsp:cNvPr id="0" name=""/>
        <dsp:cNvSpPr/>
      </dsp:nvSpPr>
      <dsp:spPr>
        <a:xfrm>
          <a:off x="0" y="2160252"/>
          <a:ext cx="8640763" cy="1141920"/>
        </a:xfrm>
        <a:prstGeom prst="roundRect">
          <a:avLst/>
        </a:prstGeom>
        <a:gradFill rotWithShape="0">
          <a:gsLst>
            <a:gs pos="0">
              <a:schemeClr val="accent2">
                <a:hueOff val="-9618713"/>
                <a:satOff val="0"/>
                <a:lumOff val="-2784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9618713"/>
                <a:satOff val="0"/>
                <a:lumOff val="-2784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9618713"/>
                <a:satOff val="0"/>
                <a:lumOff val="-2784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Technika wymuszonego rozkładu</a:t>
          </a:r>
        </a:p>
      </dsp:txBody>
      <dsp:txXfrm>
        <a:off x="55744" y="2215996"/>
        <a:ext cx="8529275" cy="1030432"/>
      </dsp:txXfrm>
    </dsp:sp>
    <dsp:sp modelId="{9BB99E2A-6FC3-427C-87EB-3D62F3754920}">
      <dsp:nvSpPr>
        <dsp:cNvPr id="0" name=""/>
        <dsp:cNvSpPr/>
      </dsp:nvSpPr>
      <dsp:spPr>
        <a:xfrm>
          <a:off x="0" y="3302172"/>
          <a:ext cx="8640763" cy="10101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4344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pl-PL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pl-PL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Portfolio personalne </a:t>
          </a:r>
        </a:p>
      </dsp:txBody>
      <dsp:txXfrm>
        <a:off x="0" y="3302172"/>
        <a:ext cx="8640763" cy="101016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F8318F-3116-409E-87C7-EF33C417F090}">
      <dsp:nvSpPr>
        <dsp:cNvPr id="0" name=""/>
        <dsp:cNvSpPr/>
      </dsp:nvSpPr>
      <dsp:spPr>
        <a:xfrm>
          <a:off x="3098833" y="33364"/>
          <a:ext cx="2157651" cy="870938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900" kern="1200" dirty="0"/>
            <a:t>1</a:t>
          </a:r>
          <a:r>
            <a:rPr lang="pl-PL" sz="9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. Bezpośredni przełożony dokonuje oceny pracownika</a:t>
          </a:r>
        </a:p>
      </dsp:txBody>
      <dsp:txXfrm>
        <a:off x="3141349" y="75880"/>
        <a:ext cx="2072619" cy="785906"/>
      </dsp:txXfrm>
    </dsp:sp>
    <dsp:sp modelId="{DD0D776F-F31D-4E68-802C-0DA271E001D0}">
      <dsp:nvSpPr>
        <dsp:cNvPr id="0" name=""/>
        <dsp:cNvSpPr/>
      </dsp:nvSpPr>
      <dsp:spPr>
        <a:xfrm>
          <a:off x="2180929" y="468833"/>
          <a:ext cx="3993460" cy="3993460"/>
        </a:xfrm>
        <a:custGeom>
          <a:avLst/>
          <a:gdLst/>
          <a:ahLst/>
          <a:cxnLst/>
          <a:rect l="0" t="0" r="0" b="0"/>
          <a:pathLst>
            <a:path>
              <a:moveTo>
                <a:pt x="3194479" y="399129"/>
              </a:moveTo>
              <a:arcTo wR="1996730" hR="1996730" stAng="18411571" swAng="754964"/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A31D03-429A-495A-96F2-687C1B37305B}">
      <dsp:nvSpPr>
        <dsp:cNvPr id="0" name=""/>
        <dsp:cNvSpPr/>
      </dsp:nvSpPr>
      <dsp:spPr>
        <a:xfrm>
          <a:off x="5023338" y="1280609"/>
          <a:ext cx="2106648" cy="1135862"/>
        </a:xfrm>
        <a:prstGeom prst="roundRect">
          <a:avLst/>
        </a:prstGeom>
        <a:gradFill rotWithShape="0">
          <a:gsLst>
            <a:gs pos="0">
              <a:schemeClr val="accent2">
                <a:hueOff val="-2404678"/>
                <a:satOff val="0"/>
                <a:lumOff val="-696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2404678"/>
                <a:satOff val="0"/>
                <a:lumOff val="-696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2404678"/>
                <a:satOff val="0"/>
                <a:lumOff val="-696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900" kern="1200" dirty="0"/>
            <a:t>2</a:t>
          </a:r>
          <a:r>
            <a:rPr lang="pl-PL" sz="9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. Bezpośredni przełożony doręcza ocenę pracownikowi i kierownikowi jednostki</a:t>
          </a:r>
        </a:p>
      </dsp:txBody>
      <dsp:txXfrm>
        <a:off x="5078786" y="1336057"/>
        <a:ext cx="1995752" cy="1024966"/>
      </dsp:txXfrm>
    </dsp:sp>
    <dsp:sp modelId="{CDE95D54-69C3-4FDD-B941-BACC7CAB7794}">
      <dsp:nvSpPr>
        <dsp:cNvPr id="0" name=""/>
        <dsp:cNvSpPr/>
      </dsp:nvSpPr>
      <dsp:spPr>
        <a:xfrm>
          <a:off x="2180929" y="468833"/>
          <a:ext cx="3993460" cy="3993460"/>
        </a:xfrm>
        <a:custGeom>
          <a:avLst/>
          <a:gdLst/>
          <a:ahLst/>
          <a:cxnLst/>
          <a:rect l="0" t="0" r="0" b="0"/>
          <a:pathLst>
            <a:path>
              <a:moveTo>
                <a:pt x="3984070" y="2190149"/>
              </a:moveTo>
              <a:arcTo wR="1996730" hR="1996730" stAng="21933531" swAng="1287804"/>
            </a:path>
          </a:pathLst>
        </a:custGeom>
        <a:noFill/>
        <a:ln w="6350" cap="flat" cmpd="sng" algn="ctr">
          <a:solidFill>
            <a:schemeClr val="accent2">
              <a:hueOff val="-2404678"/>
              <a:satOff val="0"/>
              <a:lumOff val="-6961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8565DF-A444-47D7-9E70-6FD34C9B0074}">
      <dsp:nvSpPr>
        <dsp:cNvPr id="0" name=""/>
        <dsp:cNvSpPr/>
      </dsp:nvSpPr>
      <dsp:spPr>
        <a:xfrm>
          <a:off x="4583427" y="3581830"/>
          <a:ext cx="1535760" cy="998244"/>
        </a:xfrm>
        <a:prstGeom prst="roundRect">
          <a:avLst/>
        </a:prstGeom>
        <a:gradFill rotWithShape="0">
          <a:gsLst>
            <a:gs pos="0">
              <a:schemeClr val="accent2">
                <a:hueOff val="-4809357"/>
                <a:satOff val="0"/>
                <a:lumOff val="-1392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4809357"/>
                <a:satOff val="0"/>
                <a:lumOff val="-1392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4809357"/>
                <a:satOff val="0"/>
                <a:lumOff val="-1392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9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3. Możliwość odwołania pracownika do kierownika jednostki w terminie 7 dni od dnia doręczenia oceny </a:t>
          </a:r>
        </a:p>
      </dsp:txBody>
      <dsp:txXfrm>
        <a:off x="4632157" y="3630560"/>
        <a:ext cx="1438300" cy="900784"/>
      </dsp:txXfrm>
    </dsp:sp>
    <dsp:sp modelId="{A92D5406-1183-4C8F-BC3B-1FBA2A5A9ABD}">
      <dsp:nvSpPr>
        <dsp:cNvPr id="0" name=""/>
        <dsp:cNvSpPr/>
      </dsp:nvSpPr>
      <dsp:spPr>
        <a:xfrm>
          <a:off x="2180929" y="468833"/>
          <a:ext cx="3993460" cy="3993460"/>
        </a:xfrm>
        <a:custGeom>
          <a:avLst/>
          <a:gdLst/>
          <a:ahLst/>
          <a:cxnLst/>
          <a:rect l="0" t="0" r="0" b="0"/>
          <a:pathLst>
            <a:path>
              <a:moveTo>
                <a:pt x="2242413" y="3978288"/>
              </a:moveTo>
              <a:arcTo wR="1996730" hR="1996730" stAng="4975936" swAng="848128"/>
            </a:path>
          </a:pathLst>
        </a:custGeom>
        <a:noFill/>
        <a:ln w="6350" cap="flat" cmpd="sng" algn="ctr">
          <a:solidFill>
            <a:schemeClr val="accent2">
              <a:hueOff val="-4809357"/>
              <a:satOff val="0"/>
              <a:lumOff val="-13923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DC2196-FF40-4CA1-9F2D-10CAD29E2DAB}">
      <dsp:nvSpPr>
        <dsp:cNvPr id="0" name=""/>
        <dsp:cNvSpPr/>
      </dsp:nvSpPr>
      <dsp:spPr>
        <a:xfrm>
          <a:off x="2236130" y="3581830"/>
          <a:ext cx="1535760" cy="998244"/>
        </a:xfrm>
        <a:prstGeom prst="roundRect">
          <a:avLst/>
        </a:prstGeom>
        <a:gradFill rotWithShape="0">
          <a:gsLst>
            <a:gs pos="0">
              <a:schemeClr val="accent2">
                <a:hueOff val="-7214035"/>
                <a:satOff val="0"/>
                <a:lumOff val="-2088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7214035"/>
                <a:satOff val="0"/>
                <a:lumOff val="-2088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7214035"/>
                <a:satOff val="0"/>
                <a:lumOff val="-2088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9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4. Odwołanie jest rozpatrywane w terminie 14 dni</a:t>
          </a:r>
        </a:p>
      </dsp:txBody>
      <dsp:txXfrm>
        <a:off x="2284860" y="3630560"/>
        <a:ext cx="1438300" cy="900784"/>
      </dsp:txXfrm>
    </dsp:sp>
    <dsp:sp modelId="{043785EB-499C-4A77-B7FC-E9882252373B}">
      <dsp:nvSpPr>
        <dsp:cNvPr id="0" name=""/>
        <dsp:cNvSpPr/>
      </dsp:nvSpPr>
      <dsp:spPr>
        <a:xfrm>
          <a:off x="2180929" y="468833"/>
          <a:ext cx="3993460" cy="3993460"/>
        </a:xfrm>
        <a:custGeom>
          <a:avLst/>
          <a:gdLst/>
          <a:ahLst/>
          <a:cxnLst/>
          <a:rect l="0" t="0" r="0" b="0"/>
          <a:pathLst>
            <a:path>
              <a:moveTo>
                <a:pt x="212075" y="2892241"/>
              </a:moveTo>
              <a:arcTo wR="1996730" hR="1996730" stAng="9201195" swAng="1361322"/>
            </a:path>
          </a:pathLst>
        </a:custGeom>
        <a:noFill/>
        <a:ln w="6350" cap="flat" cmpd="sng" algn="ctr">
          <a:solidFill>
            <a:schemeClr val="accent2">
              <a:hueOff val="-7214035"/>
              <a:satOff val="0"/>
              <a:lumOff val="-20884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0F22C6-4BB8-4DBE-97CF-03658F1E2D92}">
      <dsp:nvSpPr>
        <dsp:cNvPr id="0" name=""/>
        <dsp:cNvSpPr/>
      </dsp:nvSpPr>
      <dsp:spPr>
        <a:xfrm>
          <a:off x="1510775" y="1349418"/>
          <a:ext cx="1535760" cy="998244"/>
        </a:xfrm>
        <a:prstGeom prst="roundRect">
          <a:avLst/>
        </a:prstGeom>
        <a:gradFill rotWithShape="0">
          <a:gsLst>
            <a:gs pos="0">
              <a:schemeClr val="accent2">
                <a:hueOff val="-9618713"/>
                <a:satOff val="0"/>
                <a:lumOff val="-2784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9618713"/>
                <a:satOff val="0"/>
                <a:lumOff val="-2784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9618713"/>
                <a:satOff val="0"/>
                <a:lumOff val="-2784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9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5. Pozytywny wynik odwołania: zmiana oceny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9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Negatywny wynik: ponowna ocena nie wcześniej niż w terminie 3 miesięcy</a:t>
          </a:r>
        </a:p>
      </dsp:txBody>
      <dsp:txXfrm>
        <a:off x="1559505" y="1398148"/>
        <a:ext cx="1438300" cy="900784"/>
      </dsp:txXfrm>
    </dsp:sp>
    <dsp:sp modelId="{3CCBC479-ABD5-4A11-BD86-98CA7C3DA8E7}">
      <dsp:nvSpPr>
        <dsp:cNvPr id="0" name=""/>
        <dsp:cNvSpPr/>
      </dsp:nvSpPr>
      <dsp:spPr>
        <a:xfrm>
          <a:off x="2180929" y="468833"/>
          <a:ext cx="3993460" cy="3993460"/>
        </a:xfrm>
        <a:custGeom>
          <a:avLst/>
          <a:gdLst/>
          <a:ahLst/>
          <a:cxnLst/>
          <a:rect l="0" t="0" r="0" b="0"/>
          <a:pathLst>
            <a:path>
              <a:moveTo>
                <a:pt x="436587" y="750581"/>
              </a:moveTo>
              <a:arcTo wR="1996730" hR="1996730" stAng="13116945" swAng="843026"/>
            </a:path>
          </a:pathLst>
        </a:custGeom>
        <a:noFill/>
        <a:ln w="6350" cap="flat" cmpd="sng" algn="ctr">
          <a:solidFill>
            <a:schemeClr val="accent2">
              <a:hueOff val="-9618713"/>
              <a:satOff val="0"/>
              <a:lumOff val="-27845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9D7B9D-30BF-4F09-A329-03F4E97F2E76}">
      <dsp:nvSpPr>
        <dsp:cNvPr id="0" name=""/>
        <dsp:cNvSpPr/>
      </dsp:nvSpPr>
      <dsp:spPr>
        <a:xfrm>
          <a:off x="0" y="584820"/>
          <a:ext cx="2700238" cy="162014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Wynagrodzenia</a:t>
          </a:r>
        </a:p>
      </dsp:txBody>
      <dsp:txXfrm>
        <a:off x="0" y="584820"/>
        <a:ext cx="2700238" cy="1620143"/>
      </dsp:txXfrm>
    </dsp:sp>
    <dsp:sp modelId="{0BFB4014-70FB-4025-A920-61E81A6713CF}">
      <dsp:nvSpPr>
        <dsp:cNvPr id="0" name=""/>
        <dsp:cNvSpPr/>
      </dsp:nvSpPr>
      <dsp:spPr>
        <a:xfrm>
          <a:off x="2970262" y="584820"/>
          <a:ext cx="2700238" cy="1620143"/>
        </a:xfrm>
        <a:prstGeom prst="rect">
          <a:avLst/>
        </a:prstGeom>
        <a:gradFill rotWithShape="0">
          <a:gsLst>
            <a:gs pos="0">
              <a:schemeClr val="accent2">
                <a:hueOff val="-2404678"/>
                <a:satOff val="0"/>
                <a:lumOff val="-696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2404678"/>
                <a:satOff val="0"/>
                <a:lumOff val="-696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2404678"/>
                <a:satOff val="0"/>
                <a:lumOff val="-696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Awanse</a:t>
          </a:r>
        </a:p>
      </dsp:txBody>
      <dsp:txXfrm>
        <a:off x="2970262" y="584820"/>
        <a:ext cx="2700238" cy="1620143"/>
      </dsp:txXfrm>
    </dsp:sp>
    <dsp:sp modelId="{5E8B36B0-4903-4DEA-8426-E4273A81A3BC}">
      <dsp:nvSpPr>
        <dsp:cNvPr id="0" name=""/>
        <dsp:cNvSpPr/>
      </dsp:nvSpPr>
      <dsp:spPr>
        <a:xfrm>
          <a:off x="5940524" y="584820"/>
          <a:ext cx="2700238" cy="1620143"/>
        </a:xfrm>
        <a:prstGeom prst="rect">
          <a:avLst/>
        </a:prstGeom>
        <a:gradFill rotWithShape="0">
          <a:gsLst>
            <a:gs pos="0">
              <a:schemeClr val="accent2">
                <a:hueOff val="-4809357"/>
                <a:satOff val="0"/>
                <a:lumOff val="-1392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4809357"/>
                <a:satOff val="0"/>
                <a:lumOff val="-1392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4809357"/>
                <a:satOff val="0"/>
                <a:lumOff val="-1392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Racjonalizacja zatrudnienia</a:t>
          </a:r>
        </a:p>
      </dsp:txBody>
      <dsp:txXfrm>
        <a:off x="5940524" y="584820"/>
        <a:ext cx="2700238" cy="1620143"/>
      </dsp:txXfrm>
    </dsp:sp>
    <dsp:sp modelId="{861DB3BD-82B8-42B6-A4AB-76D2AEE7BF9D}">
      <dsp:nvSpPr>
        <dsp:cNvPr id="0" name=""/>
        <dsp:cNvSpPr/>
      </dsp:nvSpPr>
      <dsp:spPr>
        <a:xfrm>
          <a:off x="1485131" y="2474986"/>
          <a:ext cx="2700238" cy="1620143"/>
        </a:xfrm>
        <a:prstGeom prst="rect">
          <a:avLst/>
        </a:prstGeom>
        <a:gradFill rotWithShape="0">
          <a:gsLst>
            <a:gs pos="0">
              <a:schemeClr val="accent2">
                <a:hueOff val="-7214035"/>
                <a:satOff val="0"/>
                <a:lumOff val="-2088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7214035"/>
                <a:satOff val="0"/>
                <a:lumOff val="-2088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7214035"/>
                <a:satOff val="0"/>
                <a:lumOff val="-2088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Szkolenia</a:t>
          </a:r>
        </a:p>
      </dsp:txBody>
      <dsp:txXfrm>
        <a:off x="1485131" y="2474986"/>
        <a:ext cx="2700238" cy="1620143"/>
      </dsp:txXfrm>
    </dsp:sp>
    <dsp:sp modelId="{F03ED70B-9FE9-4DC3-85BD-F5CDA1E1C233}">
      <dsp:nvSpPr>
        <dsp:cNvPr id="0" name=""/>
        <dsp:cNvSpPr/>
      </dsp:nvSpPr>
      <dsp:spPr>
        <a:xfrm>
          <a:off x="4455393" y="2474986"/>
          <a:ext cx="2700238" cy="1620143"/>
        </a:xfrm>
        <a:prstGeom prst="rect">
          <a:avLst/>
        </a:prstGeom>
        <a:gradFill rotWithShape="0">
          <a:gsLst>
            <a:gs pos="0">
              <a:schemeClr val="accent2">
                <a:hueOff val="-9618713"/>
                <a:satOff val="0"/>
                <a:lumOff val="-2784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9618713"/>
                <a:satOff val="0"/>
                <a:lumOff val="-2784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9618713"/>
                <a:satOff val="0"/>
                <a:lumOff val="-2784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Rozwiązanie umowy o pracę </a:t>
          </a:r>
        </a:p>
      </dsp:txBody>
      <dsp:txXfrm>
        <a:off x="4455393" y="2474986"/>
        <a:ext cx="2700238" cy="162014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5A9D32-48E3-4F97-87D3-60CF29444A5D}">
      <dsp:nvSpPr>
        <dsp:cNvPr id="0" name=""/>
        <dsp:cNvSpPr/>
      </dsp:nvSpPr>
      <dsp:spPr>
        <a:xfrm>
          <a:off x="3646376" y="1756131"/>
          <a:ext cx="1348009" cy="134800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Przyczyny</a:t>
          </a:r>
          <a:r>
            <a:rPr lang="pl-PL" sz="1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sp:txBody>
      <dsp:txXfrm>
        <a:off x="3843787" y="1953542"/>
        <a:ext cx="953187" cy="953187"/>
      </dsp:txXfrm>
    </dsp:sp>
    <dsp:sp modelId="{054B5A7F-212B-4A20-92DF-9C852C3C61D8}">
      <dsp:nvSpPr>
        <dsp:cNvPr id="0" name=""/>
        <dsp:cNvSpPr/>
      </dsp:nvSpPr>
      <dsp:spPr>
        <a:xfrm rot="16200000">
          <a:off x="4177215" y="1264948"/>
          <a:ext cx="286332" cy="45832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900" kern="1200"/>
        </a:p>
      </dsp:txBody>
      <dsp:txXfrm>
        <a:off x="4220165" y="1399563"/>
        <a:ext cx="200432" cy="274993"/>
      </dsp:txXfrm>
    </dsp:sp>
    <dsp:sp modelId="{A08D58A3-2125-414B-B85E-81675E7B64BE}">
      <dsp:nvSpPr>
        <dsp:cNvPr id="0" name=""/>
        <dsp:cNvSpPr/>
      </dsp:nvSpPr>
      <dsp:spPr>
        <a:xfrm>
          <a:off x="3713777" y="2672"/>
          <a:ext cx="1213208" cy="121320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niepełno-sprawność</a:t>
          </a:r>
        </a:p>
      </dsp:txBody>
      <dsp:txXfrm>
        <a:off x="3891447" y="180342"/>
        <a:ext cx="857868" cy="857868"/>
      </dsp:txXfrm>
    </dsp:sp>
    <dsp:sp modelId="{85F5A36C-5BFE-4FB8-B7AA-195F027A868B}">
      <dsp:nvSpPr>
        <dsp:cNvPr id="0" name=""/>
        <dsp:cNvSpPr/>
      </dsp:nvSpPr>
      <dsp:spPr>
        <a:xfrm rot="19285714">
          <a:off x="4909029" y="1617371"/>
          <a:ext cx="286332" cy="45832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900" kern="1200"/>
        </a:p>
      </dsp:txBody>
      <dsp:txXfrm>
        <a:off x="4918399" y="1735815"/>
        <a:ext cx="200432" cy="274993"/>
      </dsp:txXfrm>
    </dsp:sp>
    <dsp:sp modelId="{C6B414BC-1159-472A-9B9D-79D93E5D883A}">
      <dsp:nvSpPr>
        <dsp:cNvPr id="0" name=""/>
        <dsp:cNvSpPr/>
      </dsp:nvSpPr>
      <dsp:spPr>
        <a:xfrm>
          <a:off x="5137381" y="688244"/>
          <a:ext cx="1213208" cy="1213208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kolor skóry</a:t>
          </a:r>
        </a:p>
      </dsp:txBody>
      <dsp:txXfrm>
        <a:off x="5315051" y="865914"/>
        <a:ext cx="857868" cy="857868"/>
      </dsp:txXfrm>
    </dsp:sp>
    <dsp:sp modelId="{1A7F9560-EEA9-4727-8799-4ECC6EF0CF8B}">
      <dsp:nvSpPr>
        <dsp:cNvPr id="0" name=""/>
        <dsp:cNvSpPr/>
      </dsp:nvSpPr>
      <dsp:spPr>
        <a:xfrm rot="771429">
          <a:off x="5089773" y="2409259"/>
          <a:ext cx="286332" cy="45832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900" kern="1200"/>
        </a:p>
      </dsp:txBody>
      <dsp:txXfrm>
        <a:off x="5090850" y="2491367"/>
        <a:ext cx="200432" cy="274993"/>
      </dsp:txXfrm>
    </dsp:sp>
    <dsp:sp modelId="{D80A629E-D43C-4FEF-BD53-DA2AF3FC617F}">
      <dsp:nvSpPr>
        <dsp:cNvPr id="0" name=""/>
        <dsp:cNvSpPr/>
      </dsp:nvSpPr>
      <dsp:spPr>
        <a:xfrm>
          <a:off x="5488983" y="2228710"/>
          <a:ext cx="1213208" cy="1213208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wygląd</a:t>
          </a:r>
        </a:p>
      </dsp:txBody>
      <dsp:txXfrm>
        <a:off x="5666653" y="2406380"/>
        <a:ext cx="857868" cy="857868"/>
      </dsp:txXfrm>
    </dsp:sp>
    <dsp:sp modelId="{2B28F5AA-DC97-4B1D-94E9-A8ABE9B19FFA}">
      <dsp:nvSpPr>
        <dsp:cNvPr id="0" name=""/>
        <dsp:cNvSpPr/>
      </dsp:nvSpPr>
      <dsp:spPr>
        <a:xfrm rot="3857143">
          <a:off x="4579581" y="3074416"/>
          <a:ext cx="322855" cy="45832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900" kern="1200"/>
        </a:p>
      </dsp:txBody>
      <dsp:txXfrm>
        <a:off x="4606997" y="3122449"/>
        <a:ext cx="225999" cy="274993"/>
      </dsp:txXfrm>
    </dsp:sp>
    <dsp:sp modelId="{2D421147-EE36-4BEF-8FC5-84050C71DB50}">
      <dsp:nvSpPr>
        <dsp:cNvPr id="0" name=""/>
        <dsp:cNvSpPr/>
      </dsp:nvSpPr>
      <dsp:spPr>
        <a:xfrm>
          <a:off x="4529853" y="3541635"/>
          <a:ext cx="1161137" cy="1058075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narodo-wość</a:t>
          </a:r>
          <a:endParaRPr lang="pl-PL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699898" y="3696586"/>
        <a:ext cx="821047" cy="748173"/>
      </dsp:txXfrm>
    </dsp:sp>
    <dsp:sp modelId="{AE2004EC-0155-4977-ACD5-6C1B328F694E}">
      <dsp:nvSpPr>
        <dsp:cNvPr id="0" name=""/>
        <dsp:cNvSpPr/>
      </dsp:nvSpPr>
      <dsp:spPr>
        <a:xfrm rot="6942857">
          <a:off x="3771088" y="3044304"/>
          <a:ext cx="286332" cy="45832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900" kern="1200"/>
        </a:p>
      </dsp:txBody>
      <dsp:txXfrm rot="10800000">
        <a:off x="3832673" y="3097272"/>
        <a:ext cx="200432" cy="274993"/>
      </dsp:txXfrm>
    </dsp:sp>
    <dsp:sp modelId="{6D8976DE-D894-47DE-94E1-D8BB816DDFC5}">
      <dsp:nvSpPr>
        <dsp:cNvPr id="0" name=""/>
        <dsp:cNvSpPr/>
      </dsp:nvSpPr>
      <dsp:spPr>
        <a:xfrm>
          <a:off x="2923736" y="3464068"/>
          <a:ext cx="1213208" cy="1213208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płeć</a:t>
          </a:r>
        </a:p>
      </dsp:txBody>
      <dsp:txXfrm>
        <a:off x="3101406" y="3641738"/>
        <a:ext cx="857868" cy="857868"/>
      </dsp:txXfrm>
    </dsp:sp>
    <dsp:sp modelId="{ECEA6BDE-3D23-4419-8ED2-B018771109BE}">
      <dsp:nvSpPr>
        <dsp:cNvPr id="0" name=""/>
        <dsp:cNvSpPr/>
      </dsp:nvSpPr>
      <dsp:spPr>
        <a:xfrm rot="10028571">
          <a:off x="3264657" y="2409259"/>
          <a:ext cx="286332" cy="45832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900" kern="1200"/>
        </a:p>
      </dsp:txBody>
      <dsp:txXfrm rot="10800000">
        <a:off x="3349480" y="2491367"/>
        <a:ext cx="200432" cy="274993"/>
      </dsp:txXfrm>
    </dsp:sp>
    <dsp:sp modelId="{C256E4D1-87B3-458B-B265-ED1BD1B26FFC}">
      <dsp:nvSpPr>
        <dsp:cNvPr id="0" name=""/>
        <dsp:cNvSpPr/>
      </dsp:nvSpPr>
      <dsp:spPr>
        <a:xfrm>
          <a:off x="1938571" y="2228710"/>
          <a:ext cx="1213208" cy="121320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wiek</a:t>
          </a:r>
        </a:p>
      </dsp:txBody>
      <dsp:txXfrm>
        <a:off x="2116241" y="2406380"/>
        <a:ext cx="857868" cy="857868"/>
      </dsp:txXfrm>
    </dsp:sp>
    <dsp:sp modelId="{946C344B-99A7-4BED-AA5A-F2B548550268}">
      <dsp:nvSpPr>
        <dsp:cNvPr id="0" name=""/>
        <dsp:cNvSpPr/>
      </dsp:nvSpPr>
      <dsp:spPr>
        <a:xfrm rot="13114286">
          <a:off x="3445400" y="1617371"/>
          <a:ext cx="286332" cy="45832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900" kern="1200"/>
        </a:p>
      </dsp:txBody>
      <dsp:txXfrm rot="10800000">
        <a:off x="3521930" y="1735815"/>
        <a:ext cx="200432" cy="274993"/>
      </dsp:txXfrm>
    </dsp:sp>
    <dsp:sp modelId="{A366260C-C3E3-4337-88FA-8D6392FAA745}">
      <dsp:nvSpPr>
        <dsp:cNvPr id="0" name=""/>
        <dsp:cNvSpPr/>
      </dsp:nvSpPr>
      <dsp:spPr>
        <a:xfrm>
          <a:off x="2290172" y="688244"/>
          <a:ext cx="1213208" cy="1213208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religia</a:t>
          </a:r>
        </a:p>
      </dsp:txBody>
      <dsp:txXfrm>
        <a:off x="2467842" y="865914"/>
        <a:ext cx="857868" cy="85786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BDE092-8B3A-4D9B-8E06-4D51D09BAF0B}">
      <dsp:nvSpPr>
        <dsp:cNvPr id="0" name=""/>
        <dsp:cNvSpPr/>
      </dsp:nvSpPr>
      <dsp:spPr>
        <a:xfrm rot="5400000">
          <a:off x="4666216" y="-2015863"/>
          <a:ext cx="1497218" cy="5530088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pl-PL" sz="14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„ Wszyscy są równi wobec prawa i są uprawnieni bez jakiejkolwiek dyskryminacji do równej ochrony prawnej. Wszyscy są uprawnieni do równej ochrony przed jakąkolwiek dyskryminacją sprzeczną z niniejszą Deklaracją oraz przed jakimkolwiek podżeganiem do takiej dyskryminacji</a:t>
          </a:r>
          <a:r>
            <a:rPr lang="pl-PL" sz="10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”. </a:t>
          </a:r>
          <a:endParaRPr lang="pl-PL" sz="1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2649781" y="73660"/>
        <a:ext cx="5457000" cy="1351042"/>
      </dsp:txXfrm>
    </dsp:sp>
    <dsp:sp modelId="{5533D6DE-C0FC-4D43-85C8-F41679FF9818}">
      <dsp:nvSpPr>
        <dsp:cNvPr id="0" name=""/>
        <dsp:cNvSpPr/>
      </dsp:nvSpPr>
      <dsp:spPr>
        <a:xfrm>
          <a:off x="432057" y="38834"/>
          <a:ext cx="2217724" cy="1420691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Art. 7 Powszechnej Deklaracja Praw Człowieka z 10 grudnia 1948 r</a:t>
          </a:r>
          <a:r>
            <a:rPr lang="pl-PL" sz="2300" kern="1200" dirty="0"/>
            <a:t>. </a:t>
          </a:r>
        </a:p>
      </dsp:txBody>
      <dsp:txXfrm>
        <a:off x="501409" y="108186"/>
        <a:ext cx="2079020" cy="1281987"/>
      </dsp:txXfrm>
    </dsp:sp>
    <dsp:sp modelId="{D5957B9D-AD80-4A68-ADEA-3E156E776088}">
      <dsp:nvSpPr>
        <dsp:cNvPr id="0" name=""/>
        <dsp:cNvSpPr/>
      </dsp:nvSpPr>
      <dsp:spPr>
        <a:xfrm rot="5400000">
          <a:off x="4695052" y="-425069"/>
          <a:ext cx="1497218" cy="5530088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„ </a:t>
          </a:r>
          <a:r>
            <a:rPr lang="pl-PL" sz="12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W zakresie zastosowania Traktatów i bez uszczerbku dla postanowień szczególnych, które one przewidują, zakazana jest wszelka dyskryminacja ze względu na przynależność państwową” (…)</a:t>
          </a:r>
          <a:endParaRPr lang="pl-PL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„</a:t>
          </a:r>
          <a:r>
            <a:rPr lang="pl-PL" sz="12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Bez uszczerbku dla innych postanowień Traktatów i w granicach kompetencji, które Traktaty powierzają Unii, Rada, stanowiąc jednomyślnie zgodnie ze specjalną procedurą ustawodawczą i po uzyskaniu zgody Parlamentu Europejskiego, może podjąć środki niezbędne w celu zwalczania wszelkiej dyskryminacji ze względu na płeć, rasę lub pochodzenie etniczne, religię lub światopogląd, niepełnosprawność, wiek lub orientację seksualną.” </a:t>
          </a:r>
          <a:endParaRPr lang="pl-PL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2678617" y="1664454"/>
        <a:ext cx="5457000" cy="1351042"/>
      </dsp:txXfrm>
    </dsp:sp>
    <dsp:sp modelId="{42413B91-95A9-4C52-A657-4B68C5709D11}">
      <dsp:nvSpPr>
        <dsp:cNvPr id="0" name=""/>
        <dsp:cNvSpPr/>
      </dsp:nvSpPr>
      <dsp:spPr>
        <a:xfrm>
          <a:off x="432057" y="1705350"/>
          <a:ext cx="2246560" cy="1269248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Art. 18 i 19 TFUE</a:t>
          </a:r>
        </a:p>
      </dsp:txBody>
      <dsp:txXfrm>
        <a:off x="494017" y="1767310"/>
        <a:ext cx="2122640" cy="1145328"/>
      </dsp:txXfrm>
    </dsp:sp>
    <dsp:sp modelId="{C18E489E-1D42-4619-A5B2-3843C320D54F}">
      <dsp:nvSpPr>
        <dsp:cNvPr id="0" name=""/>
        <dsp:cNvSpPr/>
      </dsp:nvSpPr>
      <dsp:spPr>
        <a:xfrm rot="5400000">
          <a:off x="4666216" y="1165725"/>
          <a:ext cx="1497218" cy="5530088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6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„Wszyscy są wobec prawa równi. Wszyscy mają prawo do równego traktowania przez władze publiczne. Nikt nie może być dyskryminowany w życiu politycznym, społecznym lub gospodarczym z jakiejkolwiek przyczyny”. </a:t>
          </a:r>
          <a:endParaRPr lang="pl-PL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2649781" y="3255248"/>
        <a:ext cx="5457000" cy="1351042"/>
      </dsp:txXfrm>
    </dsp:sp>
    <dsp:sp modelId="{94EF6A86-BA7B-4D95-812E-82001711CECF}">
      <dsp:nvSpPr>
        <dsp:cNvPr id="0" name=""/>
        <dsp:cNvSpPr/>
      </dsp:nvSpPr>
      <dsp:spPr>
        <a:xfrm>
          <a:off x="432057" y="3353039"/>
          <a:ext cx="2217724" cy="115545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Art. 32 Konstytucji RP z dnia 2 kwietnia 1997 r.</a:t>
          </a:r>
        </a:p>
      </dsp:txBody>
      <dsp:txXfrm>
        <a:off x="488462" y="3409444"/>
        <a:ext cx="2104914" cy="104264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87CC32-FA83-4D9E-8CDE-EDA900B7BCF4}">
      <dsp:nvSpPr>
        <dsp:cNvPr id="0" name=""/>
        <dsp:cNvSpPr/>
      </dsp:nvSpPr>
      <dsp:spPr>
        <a:xfrm>
          <a:off x="3465374" y="1842115"/>
          <a:ext cx="1403985" cy="140398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Jednakowe wynagrodzenia</a:t>
          </a:r>
        </a:p>
      </dsp:txBody>
      <dsp:txXfrm>
        <a:off x="3533911" y="1910652"/>
        <a:ext cx="1266911" cy="1266911"/>
      </dsp:txXfrm>
    </dsp:sp>
    <dsp:sp modelId="{5C22FF14-E424-4188-962C-B6C9B7617578}">
      <dsp:nvSpPr>
        <dsp:cNvPr id="0" name=""/>
        <dsp:cNvSpPr/>
      </dsp:nvSpPr>
      <dsp:spPr>
        <a:xfrm rot="16200000">
          <a:off x="3906835" y="1581583"/>
          <a:ext cx="52106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21063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B9E706-8B79-45AB-A5BE-75CC14E8C774}">
      <dsp:nvSpPr>
        <dsp:cNvPr id="0" name=""/>
        <dsp:cNvSpPr/>
      </dsp:nvSpPr>
      <dsp:spPr>
        <a:xfrm>
          <a:off x="2583189" y="-547165"/>
          <a:ext cx="3168355" cy="186821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Jednakowe wynagrodzenia za jednakową pracę lub za pracę o jednakowej wartości</a:t>
          </a:r>
          <a:endParaRPr lang="pl-PL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674388" y="-455966"/>
        <a:ext cx="2985957" cy="1685819"/>
      </dsp:txXfrm>
    </dsp:sp>
    <dsp:sp modelId="{673D0DC4-FBC9-459B-85AB-BD9200A3615D}">
      <dsp:nvSpPr>
        <dsp:cNvPr id="0" name=""/>
        <dsp:cNvSpPr/>
      </dsp:nvSpPr>
      <dsp:spPr>
        <a:xfrm rot="643283">
          <a:off x="4866376" y="2708814"/>
          <a:ext cx="34178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41788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2977D2-16D2-4ED2-B7C4-F5EBE31EF2AD}">
      <dsp:nvSpPr>
        <dsp:cNvPr id="0" name=""/>
        <dsp:cNvSpPr/>
      </dsp:nvSpPr>
      <dsp:spPr>
        <a:xfrm>
          <a:off x="5205182" y="2239772"/>
          <a:ext cx="3435580" cy="165215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Obejmuje wszystkie składniki wynagrodzenia, bez względu na ich nazwę i charakter, także inne świadczenia związane z pracą, przyznawane pracownikom w formie pieniężnej lub w innej formie niż pieniężna.</a:t>
          </a:r>
          <a:endParaRPr lang="pl-PL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85834" y="2320424"/>
        <a:ext cx="3274276" cy="1490851"/>
      </dsp:txXfrm>
    </dsp:sp>
    <dsp:sp modelId="{19ED8B67-E91E-4A14-B8E5-D298B149CF6A}">
      <dsp:nvSpPr>
        <dsp:cNvPr id="0" name=""/>
        <dsp:cNvSpPr/>
      </dsp:nvSpPr>
      <dsp:spPr>
        <a:xfrm rot="10157004">
          <a:off x="2919025" y="2728205"/>
          <a:ext cx="55115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51155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F863DF-50C0-4ADC-ADC9-083C6DE96524}">
      <dsp:nvSpPr>
        <dsp:cNvPr id="0" name=""/>
        <dsp:cNvSpPr/>
      </dsp:nvSpPr>
      <dsp:spPr>
        <a:xfrm>
          <a:off x="100307" y="1442202"/>
          <a:ext cx="2823524" cy="320885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800" b="1" i="0" kern="1200" dirty="0"/>
            <a:t>.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Chodzi o prace, których wykonywanie wymaga od pracowników porównywalnych kwalifikacji zawodowych, potwierdzonych dokumentami przewidzianymi w odrębnych przepisach lub praktyką i doświadczeniem zawodowym, a także porównywalnej odpowiedzialności i wysiłku</a:t>
          </a:r>
          <a:endParaRPr lang="pl-PL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38140" y="1580035"/>
        <a:ext cx="2547858" cy="29331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26.08.2025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26.08.2025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EF6855B6-F574-4527-5005-4E9D2DD9FB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32AE59D7-0777-FB8C-81B1-641C0A407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8D7B5DB2-3E42-89C0-3A5E-438D64B67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C4495BD-6CC7-4598-A32C-96B7307A5E75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405254488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26.08.2025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  <p:sldLayoutId id="2147483741" r:id="rId11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5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bip.trzcinsko-zdroj.pl/artykul/regulamin-przeprowadzenia-okresowej-oceny-kwalifikacyjnej" TargetMode="Externa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ulshr.pl/zarzadzanie/jaka-jest-dyskryminacja-w-pracy-w-polsce,51521.html" TargetMode="External"/><Relationship Id="rId2" Type="http://schemas.openxmlformats.org/officeDocument/2006/relationships/hyperlink" Target="https://bip.brpo.gov.pl/pl/content/jaka-jest-swiadomosc-polakow-w-zakresie-rownego-traktowania-rzecznik-przedstawia-dane" TargetMode="Externa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odpowiedzialnybiznes.pl/aktualno%C5%9Bci/wedlug-badania-ircenter-jedna-czwarta-doroslych-polakow-czuje-sie-dyskryminowana/?cn-reloaded=1" TargetMode="Externa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s://pie.net.pl/wp-content/uploads/2024/03/WP-6_2023-Rotacja-pracownikow.pdf" TargetMode="Externa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hyperlink" Target="https://sip.lex.pl/#/document/16789274?unitId=art(110)" TargetMode="External"/><Relationship Id="rId2" Type="http://schemas.openxmlformats.org/officeDocument/2006/relationships/hyperlink" Target="https://sip.lex.pl/#/document/16789274?unitId=art(109)par(2)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sip.lex.pl/#/document/16798683?unitId=art(233)par(1)" TargetMode="Externa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9482" y="4067869"/>
            <a:ext cx="8154842" cy="2019899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  <a:cs typeface="Times New Roman" panose="02020603050405020304" pitchFamily="18" charset="0"/>
              </a:rPr>
              <a:t>Moduł nr 5: System oceny i awansowania </a:t>
            </a:r>
            <a:br>
              <a:rPr lang="pl-PL" sz="2800" dirty="0">
                <a:latin typeface="Aptos Narrow" panose="020B0004020202020204" pitchFamily="34" charset="0"/>
                <a:cs typeface="Times New Roman" panose="02020603050405020304" pitchFamily="18" charset="0"/>
              </a:rPr>
            </a:br>
            <a:r>
              <a:rPr lang="pl-PL" sz="2800" dirty="0">
                <a:latin typeface="Aptos Narrow" panose="020B0004020202020204" pitchFamily="34" charset="0"/>
                <a:cs typeface="Times New Roman" panose="02020603050405020304" pitchFamily="18" charset="0"/>
              </a:rPr>
              <a:t>pracowników samorządowych</a:t>
            </a:r>
            <a:br>
              <a:rPr lang="pl-PL" sz="2800" dirty="0">
                <a:latin typeface="Aptos Narrow" panose="020B0004020202020204" pitchFamily="34" charset="0"/>
                <a:cs typeface="Times New Roman" panose="02020603050405020304" pitchFamily="18" charset="0"/>
              </a:rPr>
            </a:br>
            <a:br>
              <a:rPr lang="pl-PL" sz="2800" dirty="0">
                <a:latin typeface="Aptos Narrow" panose="020B0004020202020204" pitchFamily="34" charset="0"/>
                <a:cs typeface="Times New Roman" panose="02020603050405020304" pitchFamily="18" charset="0"/>
              </a:rPr>
            </a:br>
            <a:r>
              <a:rPr lang="pl-PL" sz="2000" b="0" dirty="0">
                <a:latin typeface="Aptos Narrow" panose="020B0004020202020204" pitchFamily="34" charset="0"/>
                <a:cs typeface="Times New Roman" panose="02020603050405020304" pitchFamily="18" charset="0"/>
              </a:rPr>
              <a:t>dr hab. M. </a:t>
            </a:r>
            <a:r>
              <a:rPr lang="pl-PL" sz="2000" b="0" dirty="0" err="1">
                <a:latin typeface="Aptos Narrow" panose="020B0004020202020204" pitchFamily="34" charset="0"/>
                <a:cs typeface="Times New Roman" panose="02020603050405020304" pitchFamily="18" charset="0"/>
              </a:rPr>
              <a:t>Tabernacka</a:t>
            </a:r>
            <a:r>
              <a:rPr lang="pl-PL" sz="2000" b="0" dirty="0">
                <a:latin typeface="Aptos Narrow" panose="020B0004020202020204" pitchFamily="34" charset="0"/>
                <a:cs typeface="Times New Roman" panose="02020603050405020304" pitchFamily="18" charset="0"/>
              </a:rPr>
              <a:t>, prof. </a:t>
            </a:r>
            <a:r>
              <a:rPr lang="pl-PL" sz="2000" b="0" dirty="0" err="1">
                <a:latin typeface="Aptos Narrow" panose="020B0004020202020204" pitchFamily="34" charset="0"/>
                <a:cs typeface="Times New Roman" panose="02020603050405020304" pitchFamily="18" charset="0"/>
              </a:rPr>
              <a:t>UWr</a:t>
            </a:r>
            <a:r>
              <a:rPr lang="pl-PL" sz="2000" b="0" dirty="0">
                <a:latin typeface="Aptos Narrow" panose="020B0004020202020204" pitchFamily="34" charset="0"/>
                <a:cs typeface="Times New Roman" panose="02020603050405020304" pitchFamily="18" charset="0"/>
              </a:rPr>
              <a:t> </a:t>
            </a:r>
            <a:br>
              <a:rPr lang="pl-PL" sz="2000" b="0" dirty="0">
                <a:latin typeface="Aptos Narrow" panose="020B0004020202020204" pitchFamily="34" charset="0"/>
                <a:cs typeface="Times New Roman" panose="02020603050405020304" pitchFamily="18" charset="0"/>
              </a:rPr>
            </a:br>
            <a:r>
              <a:rPr lang="pl-PL" sz="2000" b="0" dirty="0">
                <a:latin typeface="Aptos Narrow" panose="020B0004020202020204" pitchFamily="34" charset="0"/>
                <a:cs typeface="Times New Roman" panose="02020603050405020304" pitchFamily="18" charset="0"/>
              </a:rPr>
              <a:t>dr Justyna Mielczarek Mikołajów</a:t>
            </a:r>
          </a:p>
        </p:txBody>
      </p:sp>
      <p:sp>
        <p:nvSpPr>
          <p:cNvPr id="3" name="Tytuł 1">
            <a:extLst>
              <a:ext uri="{FF2B5EF4-FFF2-40B4-BE49-F238E27FC236}">
                <a16:creationId xmlns:a16="http://schemas.microsoft.com/office/drawing/2014/main" id="{7125B32F-6445-A462-1720-FCA54065479F}"/>
              </a:ext>
            </a:extLst>
          </p:cNvPr>
          <p:cNvSpPr txBox="1">
            <a:spLocks/>
          </p:cNvSpPr>
          <p:nvPr/>
        </p:nvSpPr>
        <p:spPr>
          <a:xfrm>
            <a:off x="1385848" y="2816176"/>
            <a:ext cx="7920115" cy="110767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1007943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200" b="1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ctr"/>
            <a:r>
              <a:rPr lang="pl-PL" dirty="0"/>
              <a:t>Zarządzanie zasobami ludzkimi </a:t>
            </a:r>
            <a:br>
              <a:rPr lang="pl-PL" dirty="0"/>
            </a:br>
            <a:r>
              <a:rPr lang="pl-PL" dirty="0"/>
              <a:t>w samorządzie terytorialnym</a:t>
            </a:r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2E2DDB0-996A-90BE-D681-D4C5DA75F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Procedura odwołania (art. 27 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u.p.s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356465D3-DBC1-B2B8-87DF-83AD2C42B5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7687237"/>
              </p:ext>
            </p:extLst>
          </p:nvPr>
        </p:nvGraphicFramePr>
        <p:xfrm>
          <a:off x="1025525" y="1979613"/>
          <a:ext cx="8640763" cy="467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5998795-4BC2-06BD-496A-73A514DF640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012040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76C9F22-4AA7-7218-5624-FEF6AA549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/>
              <a:t> 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Zasady dokonywania ocen okresowych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033595E-982B-1E3B-49E9-EDB1D9FDFF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92DB81D-952F-97D6-1C34-26074A95F42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11</a:t>
            </a:fld>
            <a:endParaRPr lang="pl-PL" dirty="0"/>
          </a:p>
        </p:txBody>
      </p:sp>
      <p:sp>
        <p:nvSpPr>
          <p:cNvPr id="5" name="Prostokąt: zaokrąglone rogi 4">
            <a:extLst>
              <a:ext uri="{FF2B5EF4-FFF2-40B4-BE49-F238E27FC236}">
                <a16:creationId xmlns:a16="http://schemas.microsoft.com/office/drawing/2014/main" id="{8DC45557-9B4D-7551-99F3-DC33CAC2F9F9}"/>
              </a:ext>
            </a:extLst>
          </p:cNvPr>
          <p:cNvSpPr/>
          <p:nvPr/>
        </p:nvSpPr>
        <p:spPr>
          <a:xfrm>
            <a:off x="1241450" y="4365597"/>
            <a:ext cx="2880320" cy="1584176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potrzebę prawidłowego dokonania oceny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Prostokąt: zaokrąglone rogi 5">
            <a:extLst>
              <a:ext uri="{FF2B5EF4-FFF2-40B4-BE49-F238E27FC236}">
                <a16:creationId xmlns:a16="http://schemas.microsoft.com/office/drawing/2014/main" id="{E2A822FE-D18E-5CF4-A67C-5B97DF052E97}"/>
              </a:ext>
            </a:extLst>
          </p:cNvPr>
          <p:cNvSpPr/>
          <p:nvPr/>
        </p:nvSpPr>
        <p:spPr>
          <a:xfrm>
            <a:off x="5993978" y="4431335"/>
            <a:ext cx="2880320" cy="1584176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specyfikę funkcjonowania danej jednostki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Prostokąt: zaokrąglone rogi 6">
            <a:extLst>
              <a:ext uri="{FF2B5EF4-FFF2-40B4-BE49-F238E27FC236}">
                <a16:creationId xmlns:a16="http://schemas.microsoft.com/office/drawing/2014/main" id="{B3E0FC4A-2BBB-7AD8-15E4-38DE90B3C47A}"/>
              </a:ext>
            </a:extLst>
          </p:cNvPr>
          <p:cNvSpPr/>
          <p:nvPr/>
        </p:nvSpPr>
        <p:spPr>
          <a:xfrm>
            <a:off x="3905555" y="2215061"/>
            <a:ext cx="2880320" cy="1584176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>
                <a:latin typeface="Times New Roman" panose="02020603050405020304" pitchFamily="18" charset="0"/>
                <a:cs typeface="Times New Roman" panose="02020603050405020304" pitchFamily="18" charset="0"/>
              </a:rPr>
              <a:t>Uwzględnia się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trzałka: w dół 7">
            <a:extLst>
              <a:ext uri="{FF2B5EF4-FFF2-40B4-BE49-F238E27FC236}">
                <a16:creationId xmlns:a16="http://schemas.microsoft.com/office/drawing/2014/main" id="{E1A508DD-11D8-1BF3-8CAB-7C0BFA54B015}"/>
              </a:ext>
            </a:extLst>
          </p:cNvPr>
          <p:cNvSpPr/>
          <p:nvPr/>
        </p:nvSpPr>
        <p:spPr>
          <a:xfrm>
            <a:off x="4121770" y="3923853"/>
            <a:ext cx="360040" cy="50748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trzałka: w dół 8">
            <a:extLst>
              <a:ext uri="{FF2B5EF4-FFF2-40B4-BE49-F238E27FC236}">
                <a16:creationId xmlns:a16="http://schemas.microsoft.com/office/drawing/2014/main" id="{B05607EB-C3B4-2121-6A8E-0E5A45B93C2C}"/>
              </a:ext>
            </a:extLst>
          </p:cNvPr>
          <p:cNvSpPr/>
          <p:nvPr/>
        </p:nvSpPr>
        <p:spPr>
          <a:xfrm>
            <a:off x="5877584" y="3914220"/>
            <a:ext cx="360040" cy="50748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462894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2C91CEF-3C35-985C-A4B1-B71C1FB77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Błędy oceniania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A8F474A-538E-82E1-CF61-89E69B5233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Efekt halo: zasugerowanie się jedną cechą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​</a:t>
            </a:r>
          </a:p>
          <a:p>
            <a:pPr fontAlgn="base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Zbyt surowa/pobłażliwa ocena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​</a:t>
            </a:r>
          </a:p>
          <a:p>
            <a:pPr fontAlgn="base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Uśrednianie ocen,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Błąd ostatniego spostrzeżenia,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​</a:t>
            </a:r>
          </a:p>
          <a:p>
            <a:pPr fontAlgn="base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Błąd projekcji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​</a:t>
            </a:r>
          </a:p>
          <a:p>
            <a:pPr fontAlgn="base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Efekt hierarchii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Nieprawidłowo przeprowadzona rozmowa oceniająca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BC8520B-BC1A-B2A5-1578-05367926DF9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574331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5F6C159-0843-E71A-4D0F-EE982F2D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63" y="359838"/>
            <a:ext cx="9225464" cy="1260001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Kryteria oceniania pracowników samorządowych</a:t>
            </a:r>
            <a:b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Rozporządzenie Rady Ministrów z dnia 13 marca 2007 r. w sprawie sposobu i trybu dokonywania ocen kwalifikacyjnych pracowników samorządowych (uchylony z dniem 1 stycznia 2009 r.)!</a:t>
            </a:r>
            <a:b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Symbol zastępczy zawartości 5">
            <a:extLst>
              <a:ext uri="{FF2B5EF4-FFF2-40B4-BE49-F238E27FC236}">
                <a16:creationId xmlns:a16="http://schemas.microsoft.com/office/drawing/2014/main" id="{EDA974C1-0E9A-93FD-D099-5078D048D13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1741353"/>
              </p:ext>
            </p:extLst>
          </p:nvPr>
        </p:nvGraphicFramePr>
        <p:xfrm>
          <a:off x="305346" y="1979613"/>
          <a:ext cx="9865096" cy="465088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464496">
                  <a:extLst>
                    <a:ext uri="{9D8B030D-6E8A-4147-A177-3AD203B41FA5}">
                      <a16:colId xmlns:a16="http://schemas.microsoft.com/office/drawing/2014/main" val="1707564149"/>
                    </a:ext>
                  </a:extLst>
                </a:gridCol>
                <a:gridCol w="5400600">
                  <a:extLst>
                    <a:ext uri="{9D8B030D-6E8A-4147-A177-3AD203B41FA5}">
                      <a16:colId xmlns:a16="http://schemas.microsoft.com/office/drawing/2014/main" val="1392746246"/>
                    </a:ext>
                  </a:extLst>
                </a:gridCol>
              </a:tblGrid>
              <a:tr h="414162"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Kryteria obowiązkowe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Kryteria fakultatywne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9835493"/>
                  </a:ext>
                </a:extLst>
              </a:tr>
              <a:tr h="2322166">
                <a:tc>
                  <a:txBody>
                    <a:bodyPr/>
                    <a:lstStyle/>
                    <a:p>
                      <a:pPr algn="just"/>
                      <a:r>
                        <a:rPr lang="pl-PL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Sumienność</a:t>
                      </a:r>
                    </a:p>
                    <a:p>
                      <a:pPr algn="just"/>
                      <a:r>
                        <a:rPr lang="pl-PL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Sprawność</a:t>
                      </a:r>
                    </a:p>
                    <a:p>
                      <a:pPr algn="just"/>
                      <a:r>
                        <a:rPr lang="pl-PL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Bezstronność </a:t>
                      </a:r>
                    </a:p>
                    <a:p>
                      <a:pPr algn="just"/>
                      <a:r>
                        <a:rPr lang="pl-PL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Umiejętność stosowania odpowiednich przepisów</a:t>
                      </a:r>
                    </a:p>
                    <a:p>
                      <a:pPr algn="just"/>
                      <a:r>
                        <a:rPr lang="pl-PL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Planowanie i organizowanie pracy</a:t>
                      </a:r>
                    </a:p>
                    <a:p>
                      <a:pPr algn="just"/>
                      <a:r>
                        <a:rPr lang="pl-PL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Postawa etyczna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Wiedza specjalistyczna</a:t>
                      </a:r>
                    </a:p>
                    <a:p>
                      <a:pPr marL="0" marR="0" lvl="0" indent="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Umiejętność obsługi urządzeń technicznych</a:t>
                      </a:r>
                    </a:p>
                    <a:p>
                      <a:pPr marL="0" marR="0" lvl="0" indent="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Znajomość języka obcego</a:t>
                      </a:r>
                    </a:p>
                    <a:p>
                      <a:pPr algn="just"/>
                      <a:r>
                        <a:rPr lang="pl-PL" sz="16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Nastawienie na własny rozwój, podnoszenie</a:t>
                      </a:r>
                    </a:p>
                    <a:p>
                      <a:pPr algn="just"/>
                      <a:r>
                        <a:rPr lang="pl-PL" sz="16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kwalifikacji</a:t>
                      </a:r>
                    </a:p>
                    <a:p>
                      <a:pPr marL="0" marR="0" lvl="0" indent="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Komunikacja werbalna</a:t>
                      </a:r>
                    </a:p>
                    <a:p>
                      <a:pPr marL="0" marR="0" lvl="0" indent="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Komunikacja pisemna</a:t>
                      </a:r>
                    </a:p>
                    <a:p>
                      <a:pPr marL="0" marR="0" lvl="0" indent="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Komunikatywność</a:t>
                      </a:r>
                    </a:p>
                    <a:p>
                      <a:pPr marL="0" marR="0" lvl="0" indent="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Pozytywne podejście do obywatela</a:t>
                      </a:r>
                    </a:p>
                    <a:p>
                      <a:pPr marL="0" marR="0" lvl="0" indent="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Umiejętność pracy w zespole</a:t>
                      </a:r>
                    </a:p>
                    <a:p>
                      <a:pPr marL="0" marR="0" lvl="0" indent="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Umiejętność negocjowania</a:t>
                      </a:r>
                    </a:p>
                    <a:p>
                      <a:pPr marL="0" marR="0" lvl="0" indent="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Zarządzanie informacją</a:t>
                      </a:r>
                    </a:p>
                    <a:p>
                      <a:pPr marL="0" marR="0" lvl="0" indent="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Zarządzanie zasobami</a:t>
                      </a:r>
                    </a:p>
                    <a:p>
                      <a:pPr marL="0" marR="0" lvl="0" indent="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Zarządzanie personelem</a:t>
                      </a:r>
                    </a:p>
                    <a:p>
                      <a:pPr marL="0" marR="0" lvl="0" indent="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600" b="0" i="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600" b="0" i="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endParaRPr lang="pl-PL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3381113"/>
                  </a:ext>
                </a:extLst>
              </a:tr>
            </a:tbl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ACD53DE-F23A-85D9-8166-D602DBCBE1A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703672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DE74C86-B400-6AA2-64F6-69FCF079B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Kryteria oceniania pracowników samorządowych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22C8F87D-BE1D-44C9-1A29-E793504F723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3947395"/>
              </p:ext>
            </p:extLst>
          </p:nvPr>
        </p:nvGraphicFramePr>
        <p:xfrm>
          <a:off x="1025525" y="1979613"/>
          <a:ext cx="8640762" cy="377710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304157">
                  <a:extLst>
                    <a:ext uri="{9D8B030D-6E8A-4147-A177-3AD203B41FA5}">
                      <a16:colId xmlns:a16="http://schemas.microsoft.com/office/drawing/2014/main" val="676375337"/>
                    </a:ext>
                  </a:extLst>
                </a:gridCol>
                <a:gridCol w="2952328">
                  <a:extLst>
                    <a:ext uri="{9D8B030D-6E8A-4147-A177-3AD203B41FA5}">
                      <a16:colId xmlns:a16="http://schemas.microsoft.com/office/drawing/2014/main" val="2562925669"/>
                    </a:ext>
                  </a:extLst>
                </a:gridCol>
                <a:gridCol w="3384277">
                  <a:extLst>
                    <a:ext uri="{9D8B030D-6E8A-4147-A177-3AD203B41FA5}">
                      <a16:colId xmlns:a16="http://schemas.microsoft.com/office/drawing/2014/main" val="17865343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Nazwa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Podstawa prawna/ źródło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Kryteria oceny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343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Regulamin okresowej  oceny pracownika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Załącznik do Zarządzenia nr 22/2018 Starosty Legionowskiego z dnia 21 marca 2018 r.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stan. urzędnicze: orientacja na klienta, wiedza specjalistyczna i doskonalenie zawodowe, efektywność, jakość i profesjonalizm, etyka, współpraca</a:t>
                      </a:r>
                    </a:p>
                    <a:p>
                      <a:r>
                        <a:rPr lang="pl-PL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Stan. Kierownicze: dodatkowe kryteria zarządzania ludźmi, podejmowania decyzji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6885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15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Przeprowadzenia okresowej oceny kwalifikacyjnej</a:t>
                      </a:r>
                      <a:br>
                        <a:rPr lang="pl-PL" sz="15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pl-PL" sz="15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pracowników samorządowych</a:t>
                      </a:r>
                      <a:endParaRPr lang="pl-PL" sz="15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Regulamin przeprowadzenia okresowej oceny kwalifikacyjnej. | BIP - Urząd Miejski w </a:t>
                      </a:r>
                      <a:r>
                        <a:rPr lang="pl-PL" sz="15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Trzcińsku-Zdroju</a:t>
                      </a:r>
                      <a:r>
                        <a:rPr lang="pl-PL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(załącznik nr 2 i 3 )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Kryteria obowiązkowe: sumienność, sprawność, bezstronność, umiejętność stosowania odpowiednich przepisów, planowanie i organizowanie pracy, postawa etyczna</a:t>
                      </a:r>
                    </a:p>
                    <a:p>
                      <a:r>
                        <a:rPr lang="pl-PL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Kryteria fakultatywne np. wiedza specjalistyczna, znajomość języka obcego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0851103"/>
                  </a:ext>
                </a:extLst>
              </a:tr>
            </a:tbl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33989C4-F429-1CED-8EFB-377DCEE8245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289610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C2B7DB2-AB4A-D380-7A31-438832D373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Skutki ocen pracowników samorządowych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5E69F741-C16B-DF55-EE7D-5BC82385F0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3788913"/>
              </p:ext>
            </p:extLst>
          </p:nvPr>
        </p:nvGraphicFramePr>
        <p:xfrm>
          <a:off x="1025525" y="1979613"/>
          <a:ext cx="8640763" cy="467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6B577478-C349-1211-D411-2A0F7D82C9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798433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ymbol zastępczy obrazu 2" descr="Mężczyzna pracuje na komputerze">
            <a:extLst>
              <a:ext uri="{FF2B5EF4-FFF2-40B4-BE49-F238E27FC236}">
                <a16:creationId xmlns:a16="http://schemas.microsoft.com/office/drawing/2014/main" id="{E13C071F-1533-4D50-953E-8CC25EABE35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9" b="3819"/>
          <a:stretch>
            <a:fillRect/>
          </a:stretch>
        </p:blipFill>
        <p:spPr/>
      </p:pic>
      <p:sp>
        <p:nvSpPr>
          <p:cNvPr id="11" name="Tytuł 10">
            <a:extLst>
              <a:ext uri="{FF2B5EF4-FFF2-40B4-BE49-F238E27FC236}">
                <a16:creationId xmlns:a16="http://schemas.microsoft.com/office/drawing/2014/main" id="{56D39C55-7AA3-7040-B077-14B2D470B7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Dyskryminacja pracownika samorządowego </a:t>
            </a:r>
          </a:p>
        </p:txBody>
      </p:sp>
      <p:pic>
        <p:nvPicPr>
          <p:cNvPr id="2" name="Symbol zastępczy obrazu 2" descr="Mężczyzna pracuje na komputerze">
            <a:extLst>
              <a:ext uri="{FF2B5EF4-FFF2-40B4-BE49-F238E27FC236}">
                <a16:creationId xmlns:a16="http://schemas.microsoft.com/office/drawing/2014/main" id="{26BC2C2B-90C6-88F5-AABD-34ADBBD13A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9" b="3819"/>
          <a:stretch>
            <a:fillRect/>
          </a:stretch>
        </p:blipFill>
        <p:spPr>
          <a:xfrm>
            <a:off x="822325" y="15240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4866845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6CB5003-BE47-D0D3-7360-32FAADEF3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Dyskryminacja w zakładzie pracy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36DB0830-866A-0ECF-1073-AE23CBA27E6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675591"/>
              </p:ext>
            </p:extLst>
          </p:nvPr>
        </p:nvGraphicFramePr>
        <p:xfrm>
          <a:off x="1625587" y="1949725"/>
          <a:ext cx="6984677" cy="457379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6984677">
                  <a:extLst>
                    <a:ext uri="{9D8B030D-6E8A-4147-A177-3AD203B41FA5}">
                      <a16:colId xmlns:a16="http://schemas.microsoft.com/office/drawing/2014/main" val="1405174628"/>
                    </a:ext>
                  </a:extLst>
                </a:gridCol>
              </a:tblGrid>
              <a:tr h="367554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Przykłady dyskryminacji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8726899"/>
                  </a:ext>
                </a:extLst>
              </a:tr>
              <a:tr h="4168974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Sugerowanie preferowanych kandydatów w ogłoszeniu o pracę</a:t>
                      </a:r>
                    </a:p>
                    <a:p>
                      <a:pPr algn="ctr"/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Wykluczanie niektórych osób z procesu rekrutacji ze względu na kryteria, np. płeć.</a:t>
                      </a:r>
                    </a:p>
                    <a:p>
                      <a:pPr algn="ctr"/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Pozbawienie niektórych pracowników składników wynagrodzenia lub benefitów.</a:t>
                      </a:r>
                    </a:p>
                    <a:p>
                      <a:pPr algn="ctr"/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Wypłacanie pracownikom o tych samych kwalifikacjach na tym samym stanowisku różnych wynagrodzeń</a:t>
                      </a:r>
                    </a:p>
                    <a:p>
                      <a:pPr algn="ctr"/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Dyskryminacja przy planowaniu urlopów, traktowanie kobiet w ciąży</a:t>
                      </a:r>
                    </a:p>
                    <a:p>
                      <a:pPr algn="ctr"/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Awansowanie pracowników z zastosowaniem subiektywnych, dyskryminujących kryteriów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4073389"/>
                  </a:ext>
                </a:extLst>
              </a:tr>
            </a:tbl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7983EA3-3077-968A-850C-245F8051980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171912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12118C9C-56A6-4451-8007-C4E5EE358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Eksperyment „Class 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divided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2AC9AC38-9DEA-4AE6-A16D-10E49FAEB8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fontAlgn="base"/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Eksperyment „Class 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divided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”, zorganizowany przez 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Jane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Elliot, jest uznawany za jeden z ważniejszych ćwiczeń w zakresie problematyki dyskryminacji.</a:t>
            </a:r>
          </a:p>
          <a:p>
            <a:pPr algn="just" fontAlgn="base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Eksperyment ten nosi także nazwę „Niebieskie oczy – Brązowe oczy”, po raz pierwszy został przeprowadzony w dniu 5 kwietnia 1968 roku, dzień po zabójstwie Martina Luthera Kinga.​</a:t>
            </a:r>
          </a:p>
          <a:p>
            <a:pPr algn="just" fontAlgn="base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Autorka, czyli 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Jane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Elliot urodziła się w 1933 roku i jest znaną działaczką antyrasistowską oraz nauczycielką. </a:t>
            </a:r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315552F-3A1D-4DE6-AEF3-01B8E89D2ADE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529927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3E77873-FE59-3916-E90B-669FF2FD2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Przyczyny dyskryminacji 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04337B66-A397-E2D7-2409-8164BF37DB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9165244"/>
              </p:ext>
            </p:extLst>
          </p:nvPr>
        </p:nvGraphicFramePr>
        <p:xfrm>
          <a:off x="1025525" y="1979613"/>
          <a:ext cx="8640763" cy="467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CAE6916A-B046-3C46-672C-EEC10C4A91B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7923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1">
            <a:extLst>
              <a:ext uri="{FF2B5EF4-FFF2-40B4-BE49-F238E27FC236}">
                <a16:creationId xmlns:a16="http://schemas.microsoft.com/office/drawing/2014/main" id="{42526349-112C-1EDA-F2F8-769732E9DC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A1B82464-54C1-D47D-5CEE-35161C936F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 oceniania pracowników samorządowych</a:t>
            </a:r>
          </a:p>
        </p:txBody>
      </p:sp>
      <p:pic>
        <p:nvPicPr>
          <p:cNvPr id="4" name="Symbol zastępczy obrazu 2" descr="Mężczyzna pracuje na komputerze">
            <a:extLst>
              <a:ext uri="{FF2B5EF4-FFF2-40B4-BE49-F238E27FC236}">
                <a16:creationId xmlns:a16="http://schemas.microsoft.com/office/drawing/2014/main" id="{84606158-839D-941E-8923-7D33E9D0DA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9" b="3819"/>
          <a:stretch>
            <a:fillRect/>
          </a:stretch>
        </p:blipFill>
        <p:spPr>
          <a:xfrm>
            <a:off x="822325" y="15240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8931555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D038B62-3DA2-4A49-343E-2FFFB6528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Dyskryminacja w badaniach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27CCA35-991B-838A-B3DC-3CD26A54C1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algn="just">
              <a:lnSpc>
                <a:spcPct val="170000"/>
              </a:lnSpc>
              <a:spcBef>
                <a:spcPts val="0"/>
              </a:spcBef>
            </a:pPr>
            <a:endParaRPr lang="pl-PL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70000"/>
              </a:lnSpc>
              <a:spcBef>
                <a:spcPts val="0"/>
              </a:spcBef>
            </a:pPr>
            <a:r>
              <a:rPr lang="pl-PL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Ok 61-77%, w zależności od konkretnego przykładu dyskryminacji, poprawnie  rozpoznaje dyskryminację na rynku pracy i na rynku usług. Z kolei ok. 25-33 % mieszkańców Polski dostrzega jej zakaz w przepisach prawa. </a:t>
            </a:r>
          </a:p>
          <a:p>
            <a:pPr marL="0" indent="0" algn="just">
              <a:lnSpc>
                <a:spcPct val="170000"/>
              </a:lnSpc>
              <a:spcBef>
                <a:spcPts val="0"/>
              </a:spcBef>
              <a:buNone/>
            </a:pPr>
            <a:endParaRPr lang="pl-PL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70000"/>
              </a:lnSpc>
              <a:spcBef>
                <a:spcPts val="0"/>
              </a:spcBef>
            </a:pPr>
            <a:r>
              <a:rPr lang="pl-PL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Najczęstsze przyczyny dyskryminacji: orientacja seksualną (49%), pochodzenie etniczne lub narodowe (44%) tożsamość płciową (42%), niepełnosprawność (36%), przekonania religijne i wyznanie (32%), a także wiek, powyżej 55 lat (25%)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endParaRPr lang="pl-PL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70000"/>
              </a:lnSpc>
              <a:spcBef>
                <a:spcPts val="0"/>
              </a:spcBef>
            </a:pPr>
            <a:endParaRPr lang="pl-PL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pl-PL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Źródło: </a:t>
            </a:r>
            <a:r>
              <a:rPr lang="pl-PL" sz="72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Jaka jest świadomość Polaków w zakresie równego traktowania? Rzecznik przedstawia dane z okazji Dnia „Zero dla Dyskryminacji”</a:t>
            </a:r>
            <a:endParaRPr lang="pl-PL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70000"/>
              </a:lnSpc>
              <a:spcBef>
                <a:spcPts val="0"/>
              </a:spcBef>
            </a:pPr>
            <a:endParaRPr lang="pl-PL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70000"/>
              </a:lnSpc>
              <a:spcBef>
                <a:spcPts val="0"/>
              </a:spcBef>
            </a:pPr>
            <a:endParaRPr lang="pl-PL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70000"/>
              </a:lnSpc>
              <a:spcBef>
                <a:spcPts val="0"/>
              </a:spcBef>
            </a:pPr>
            <a:endParaRPr lang="pl-PL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70000"/>
              </a:lnSpc>
              <a:spcBef>
                <a:spcPts val="0"/>
              </a:spcBef>
            </a:pPr>
            <a:endParaRPr lang="pl-PL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70000"/>
              </a:lnSpc>
              <a:spcBef>
                <a:spcPts val="0"/>
              </a:spcBef>
            </a:pPr>
            <a:endParaRPr lang="pl-PL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b="1" dirty="0"/>
          </a:p>
          <a:p>
            <a:endParaRPr lang="pl-PL" b="1" dirty="0"/>
          </a:p>
          <a:p>
            <a:r>
              <a:rPr lang="pl-PL" b="1" dirty="0"/>
              <a:t>Źródło: </a:t>
            </a:r>
            <a:r>
              <a:rPr lang="pl-PL" dirty="0">
                <a:hlinkClick r:id="rId3"/>
              </a:rPr>
              <a:t>Jaka jest dyskryminacja w pracy w Polsce?</a:t>
            </a: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F8E511E9-0662-9109-7404-76ABB4C7162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88875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1217C54-E5A3-E496-6EF0-4482E2235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Przepisy antydyskryminacyjne </a:t>
            </a:r>
          </a:p>
        </p:txBody>
      </p:sp>
      <p:graphicFrame>
        <p:nvGraphicFramePr>
          <p:cNvPr id="6" name="Symbol zastępczy zawartości 5">
            <a:extLst>
              <a:ext uri="{FF2B5EF4-FFF2-40B4-BE49-F238E27FC236}">
                <a16:creationId xmlns:a16="http://schemas.microsoft.com/office/drawing/2014/main" id="{8A64B6B7-2F89-69B2-C3A0-75C4600E02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2825419"/>
              </p:ext>
            </p:extLst>
          </p:nvPr>
        </p:nvGraphicFramePr>
        <p:xfrm>
          <a:off x="1025525" y="1979613"/>
          <a:ext cx="8640763" cy="467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2FB2051-4432-FE84-3968-14378BC0E8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679341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8E646F7-E0B2-3C1F-CF02-EAEFD643B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Obszary dyskryminacji pracowników  (art. 18</a:t>
            </a:r>
            <a:r>
              <a:rPr lang="pl-PL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3a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  1k.p.)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244AF7A-9AAC-065B-87DD-7A69FA97E7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nawiązanie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rozwiązanie stosunku pracy, </a:t>
            </a: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warunki zatrudnienia,</a:t>
            </a: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awansowanie,</a:t>
            </a: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dostęp do szkolenia w celu podnoszenia kwalifikacji zawodowych,</a:t>
            </a:r>
          </a:p>
          <a:p>
            <a:pPr algn="just"/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 szczególności bez względu na płeć, wiek, niepełnosprawność, rasę, religię, narodowość, przekonania polityczne, przynależność związkową, pochodzenie etniczne, wyznanie, orientację seksualną, zatrudnienie na czas określony lub nieokreślony, zatrudnienie w pełnym lub w niepełnym wymiarze czasu prac</a:t>
            </a:r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5CA4176-5C3F-FDC8-F68C-0C1A67E7537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1803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id="{10FF4080-9BE8-4EFE-91EF-A2E600555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Obszary i kryteria dyskryminacji pracowników  </a:t>
            </a:r>
            <a:b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(art. 18</a:t>
            </a:r>
            <a:r>
              <a:rPr lang="pl-PL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3a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  1k.p.)</a:t>
            </a:r>
          </a:p>
        </p:txBody>
      </p:sp>
      <p:sp>
        <p:nvSpPr>
          <p:cNvPr id="7" name="Symbol zastępczy zawartości 6">
            <a:extLst>
              <a:ext uri="{FF2B5EF4-FFF2-40B4-BE49-F238E27FC236}">
                <a16:creationId xmlns:a16="http://schemas.microsoft.com/office/drawing/2014/main" id="{5FFA671D-1FFD-4A21-ABE1-8D1F7E6F327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endParaRPr lang="pl-PL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pl-PL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Obszary dyskryminacji pracowników: 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pl-PL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nawiązanie i rozwiązanie stosunku pracy, 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pl-PL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warunki zatrudnienia,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pl-PL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awansowanie ,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pl-PL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dostęp do szkolenia w celu podnoszenia kwalifikacji zawodowych</a:t>
            </a:r>
          </a:p>
          <a:p>
            <a:endParaRPr lang="pl-PL" b="1" dirty="0"/>
          </a:p>
          <a:p>
            <a:endParaRPr lang="pl-PL" b="1" dirty="0"/>
          </a:p>
          <a:p>
            <a:endParaRPr lang="pl-PL" b="1" dirty="0"/>
          </a:p>
          <a:p>
            <a:endParaRPr lang="pl-PL" b="1" dirty="0"/>
          </a:p>
          <a:p>
            <a:endParaRPr lang="pl-PL" b="1" dirty="0"/>
          </a:p>
          <a:p>
            <a:endParaRPr lang="pl-PL" b="1" dirty="0"/>
          </a:p>
          <a:p>
            <a:pPr marL="0" indent="0">
              <a:buNone/>
            </a:pPr>
            <a:r>
              <a:rPr lang="pl-PL" dirty="0">
                <a:hlinkClick r:id="rId2"/>
              </a:rPr>
              <a:t>Według badania </a:t>
            </a:r>
            <a:r>
              <a:rPr lang="pl-PL" dirty="0" err="1">
                <a:hlinkClick r:id="rId2"/>
              </a:rPr>
              <a:t>IRCenter</a:t>
            </a:r>
            <a:r>
              <a:rPr lang="pl-PL" dirty="0">
                <a:hlinkClick r:id="rId2"/>
              </a:rPr>
              <a:t> jedna czwarta dorosłych Polaków czuje się dyskryminowana - Forum Odpowiedzialnego Biznesu</a:t>
            </a:r>
            <a:endParaRPr lang="pl-PL" b="1" dirty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8" name="Symbol zastępczy zawartości 7">
            <a:extLst>
              <a:ext uri="{FF2B5EF4-FFF2-40B4-BE49-F238E27FC236}">
                <a16:creationId xmlns:a16="http://schemas.microsoft.com/office/drawing/2014/main" id="{5DC6DF74-72B6-4E85-A622-993F8D70E29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pl-PL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Kryteria dyskryminacji: 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pl-PL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płeć, 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pl-PL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wiek, 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pl-PL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niepełnosprawność, 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pl-PL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rasa,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pl-PL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religia,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pl-PL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narodowość, 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pl-PL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przekonania polityczne, 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pl-PL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przynależność związkową, 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pl-PL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pochodzenie etniczne,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pl-PL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wyznanie,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pl-PL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orientację seksualną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014F90E7-CD43-4927-B7FC-DBE1CFC994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23</a:t>
            </a:fld>
            <a:endParaRPr lang="pl-PL" dirty="0"/>
          </a:p>
        </p:txBody>
      </p:sp>
      <p:sp>
        <p:nvSpPr>
          <p:cNvPr id="2" name="Nawias klamrowy zamykający 1">
            <a:extLst>
              <a:ext uri="{FF2B5EF4-FFF2-40B4-BE49-F238E27FC236}">
                <a16:creationId xmlns:a16="http://schemas.microsoft.com/office/drawing/2014/main" id="{B2388056-D497-4F7D-9FD1-A505F20862C6}"/>
              </a:ext>
            </a:extLst>
          </p:cNvPr>
          <p:cNvSpPr/>
          <p:nvPr/>
        </p:nvSpPr>
        <p:spPr>
          <a:xfrm>
            <a:off x="8226226" y="2339677"/>
            <a:ext cx="358974" cy="432016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4AC5E636-D382-67C0-0A17-B931B2BCBA14}"/>
              </a:ext>
            </a:extLst>
          </p:cNvPr>
          <p:cNvSpPr txBox="1"/>
          <p:nvPr/>
        </p:nvSpPr>
        <p:spPr>
          <a:xfrm>
            <a:off x="8756442" y="3457855"/>
            <a:ext cx="181751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zatrudnianiu na czas określony lub nieokreślony, zatrudnienie w pełnym lub w niepełnym wymiarze czasu pracy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220225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4487A05-521D-3666-A161-6474B2B13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Czy w podanym przykładzie doszło</a:t>
            </a:r>
            <a:b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 dyskryminacji pracownika?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1EE8523-46B4-B280-4D09-6F331674B8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906" y="1835621"/>
            <a:ext cx="8856503" cy="4824218"/>
          </a:xfrm>
        </p:spPr>
        <p:txBody>
          <a:bodyPr vert="horz" lIns="0" tIns="0" rIns="0" bIns="0" rtlCol="0" anchor="t">
            <a:normAutofit fontScale="55000" lnSpcReduction="20000"/>
          </a:bodyPr>
          <a:lstStyle/>
          <a:p>
            <a:pPr marL="0" indent="0" algn="just">
              <a:buNone/>
            </a:pPr>
            <a:endParaRPr lang="pl-PL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pl-PL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Pani Kasia jest cenionym inspektorem ds. gospodarki nieruchomościami w Urzędzie Miasta i Gminy X. W urzędzie wielu współpracowników korzysta z jej pomocy przy rozwiązywaniu trudnych problemów. Przełożeni cenią Panią Kasię za okazywany profesjonalizm, terminowość i zaangażowanie. Otrzymuje odpowiednie wynagrodzenie, jednak jest notorycznie pomijana w udziale w szkoleniach. Przełożony tłumaczy, że jest tak dobra, iż żadne szkolenie nie podniesie jej kwalifikacji zawodowych. Pani Kasia jest jednak przekonana, że jedynym powodem, dla którego nie chodzi na szkolenia i tym samym musi sama zadbać o podnoszenie kwalifikacji, jest fakt, że jest jedyną kobietą w zespole pracowników.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sz="1400" dirty="0">
                <a:latin typeface="Times New Roman"/>
                <a:ea typeface="Open Sans"/>
                <a:cs typeface="Times New Roman"/>
              </a:rPr>
              <a:t>O</a:t>
            </a:r>
            <a:r>
              <a:rPr lang="pl-PL" sz="2200" dirty="0">
                <a:latin typeface="Times New Roman"/>
                <a:ea typeface="Open Sans"/>
                <a:cs typeface="Times New Roman"/>
              </a:rPr>
              <a:t>pracowano z inspiracji: https://om.oirp.bydgoszcz.pl/studium-przypadku/nierowne-traktowanie-w-pracy-co-mozna-z-tym-zrobic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C917A49D-33F3-4C5B-B5FF-586AF8AEE77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117502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BBE350D-8676-43B0-F32A-8499F60B5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Dyskryminacja a nierówne traktowanie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5F7ED24-0FE5-99AC-5410-E1681BD027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b="1" dirty="0"/>
              <a:t>                                                               </a:t>
            </a:r>
          </a:p>
          <a:p>
            <a:pPr marL="0" indent="0">
              <a:buNone/>
            </a:pP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≤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C7BA3944-EB1F-5B48-D03F-E6505EF8425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25</a:t>
            </a:fld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C8C0AB7F-152C-216E-B32C-8DC35D98DCCF}"/>
              </a:ext>
            </a:extLst>
          </p:cNvPr>
          <p:cNvSpPr/>
          <p:nvPr/>
        </p:nvSpPr>
        <p:spPr>
          <a:xfrm>
            <a:off x="1745506" y="2699717"/>
            <a:ext cx="2088232" cy="7920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dyskryminacja</a:t>
            </a:r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DEC6FF5-9948-25E1-FC78-26A57FAB358B}"/>
              </a:ext>
            </a:extLst>
          </p:cNvPr>
          <p:cNvSpPr/>
          <p:nvPr/>
        </p:nvSpPr>
        <p:spPr>
          <a:xfrm>
            <a:off x="5813960" y="2699717"/>
            <a:ext cx="2088232" cy="7920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nierówne traktowanie </a:t>
            </a:r>
          </a:p>
        </p:txBody>
      </p:sp>
    </p:spTree>
    <p:extLst>
      <p:ext uri="{BB962C8B-B14F-4D97-AF65-F5344CB8AC3E}">
        <p14:creationId xmlns:p14="http://schemas.microsoft.com/office/powerpoint/2010/main" val="9603941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01CB633-7360-7FE1-B00C-17C79BE9D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Katalog naruszeń zasady równego traktowania</a:t>
            </a:r>
            <a:b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art. 18</a:t>
            </a:r>
            <a:r>
              <a:rPr lang="pl-PL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§1 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k.p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)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3C2FE8C-40F5-6B45-9AB5-E4C89F4F79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170000"/>
              </a:lnSpc>
              <a:spcBef>
                <a:spcPts val="0"/>
              </a:spcBef>
              <a:buNone/>
            </a:pPr>
            <a:endParaRPr lang="pl-PL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Naruszenie zasady równego traktowania w zatrudnieniu oznacza. różnicowanie przez pracodawcę sytuacji pracownika z jednej lub kilku przyczyn określonych w art. 18</a:t>
            </a:r>
            <a:r>
              <a:rPr lang="pl-PL" sz="19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3a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§ 1 </a:t>
            </a:r>
            <a:r>
              <a:rPr lang="pl-PL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k.p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którego skutkiem jest w szczególności:</a:t>
            </a:r>
          </a:p>
          <a:p>
            <a:pPr marL="0" indent="0" algn="just">
              <a:lnSpc>
                <a:spcPct val="170000"/>
              </a:lnSpc>
              <a:spcBef>
                <a:spcPts val="0"/>
              </a:spcBef>
              <a:buNone/>
            </a:pPr>
            <a:endParaRPr lang="pl-PL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just">
              <a:lnSpc>
                <a:spcPct val="170000"/>
              </a:lnSpc>
              <a:spcBef>
                <a:spcPts val="0"/>
              </a:spcBef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odmowa nawiązania lub rozwiązanie stosunku pracy,</a:t>
            </a:r>
          </a:p>
          <a:p>
            <a:pPr marL="0" algn="just">
              <a:lnSpc>
                <a:spcPct val="170000"/>
              </a:lnSpc>
              <a:spcBef>
                <a:spcPts val="0"/>
              </a:spcBef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niekorzystne ukształtowanie wynagrodzenia za pracę lub innych warunków zatrudnienia albo pominięcie przy awansowaniu lub przyznawaniu innych świadczeń związanych z pracą,</a:t>
            </a:r>
          </a:p>
          <a:p>
            <a:pPr marL="0" algn="just">
              <a:lnSpc>
                <a:spcPct val="170000"/>
              </a:lnSpc>
              <a:spcBef>
                <a:spcPts val="0"/>
              </a:spcBef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pominięcie przy typowaniu do udziału w szkoleniach podnoszących kwalifikacje zawodowe,</a:t>
            </a:r>
          </a:p>
          <a:p>
            <a:pPr marL="0" indent="0" algn="just">
              <a:lnSpc>
                <a:spcPct val="170000"/>
              </a:lnSpc>
              <a:spcBef>
                <a:spcPts val="0"/>
              </a:spcBef>
              <a:buNone/>
            </a:pPr>
            <a:endParaRPr lang="pl-PL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70000"/>
              </a:lnSpc>
              <a:spcBef>
                <a:spcPts val="0"/>
              </a:spcBef>
              <a:buNone/>
            </a:pPr>
            <a:endParaRPr lang="pl-PL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chyba że pracodawca udowodni, że kierował się obiektywnymi powodami.</a:t>
            </a:r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62922CA3-A777-CA25-3EB0-2EA6C9F113E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26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025430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9009617-B1B9-7B7E-B28C-992497368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371" y="899836"/>
            <a:ext cx="9144536" cy="1295825"/>
          </a:xfrm>
        </p:spPr>
        <p:txBody>
          <a:bodyPr>
            <a:normAutofit fontScale="90000"/>
          </a:bodyPr>
          <a:lstStyle/>
          <a:p>
            <a:pPr algn="ctr"/>
            <a:r>
              <a:rPr lang="pl-PL" sz="3600" dirty="0">
                <a:latin typeface="Times New Roman"/>
                <a:ea typeface="Open Sans"/>
                <a:cs typeface="Times New Roman"/>
              </a:rPr>
              <a:t>Dyskryminacja w wynagrodzeniach</a:t>
            </a:r>
            <a:b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>
                <a:latin typeface="Times New Roman"/>
                <a:ea typeface="Open Sans"/>
                <a:cs typeface="Times New Roman"/>
              </a:rPr>
              <a:t>(</a:t>
            </a:r>
            <a:r>
              <a:rPr lang="pl-PL" sz="2200" dirty="0">
                <a:latin typeface="Times New Roman"/>
                <a:ea typeface="Open Sans"/>
                <a:cs typeface="Times New Roman"/>
              </a:rPr>
              <a:t>Wyrok SR w Białymstoku z dnia 8 lutego 2016 r., </a:t>
            </a:r>
            <a:br>
              <a:rPr lang="pl-P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200" dirty="0">
                <a:latin typeface="Times New Roman"/>
                <a:ea typeface="Open Sans"/>
                <a:cs typeface="Times New Roman"/>
              </a:rPr>
              <a:t>sygn. VI P 143/15, lex nr 1983822)</a:t>
            </a:r>
            <a:br>
              <a:rPr lang="pl-PL" b="0" dirty="0"/>
            </a:br>
            <a:b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8D4E895-E5C1-7F6F-C96C-4B4653EE9F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pPr marL="0" indent="0" algn="just">
              <a:buNone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1460" indent="-251460" algn="just"/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„Istotą nierównego traktowania w zatrudnieniu jest różnicowanie sytuacji pracownika w porównaniu z innymi pracownikami o podobnym w statusie pracowniczym (kwalifikacji, wykształceniu, stażu pracy). W przypadku wójta jako pracownika brak jest możliwości porównania jego sytuacji na tle grupy pracowników o podobnej sytuacji faktycznej i prawnej. Nie da się w sposób zasadny i usprawiedliwiony porównać jego sytuacji z pracą wójtów innych gmin, choćby sąsiednich, z uwagi na specyfikę każdej gminy, różną ilość mieszkańców, zasobność gminy, stan wydatków i dochodów czy szereg innych większych lub mniejszych czynników. Jedyne porównanie, jakie może wchodzić w grę, to dotyczące poprzednika lub następcy na tym samym stanowisku”.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AFCDA1E-28C4-3754-AAF8-B19D2838DE0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30032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2A02570-9B48-3B96-A53D-A6729FFA09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294" y="539838"/>
            <a:ext cx="8640381" cy="1080001"/>
          </a:xfrm>
        </p:spPr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Usprawiedliwione różnicowanie pracowników w:</a:t>
            </a:r>
            <a:b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art. 18</a:t>
            </a:r>
            <a:r>
              <a:rPr lang="pl-PL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§2 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k.p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)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CB3B8C0-B853-7FD3-A7B2-31DB62A3EC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386" y="1763613"/>
            <a:ext cx="9000903" cy="4896226"/>
          </a:xfrm>
        </p:spPr>
        <p:txBody>
          <a:bodyPr>
            <a:normAutofit fontScale="92500"/>
          </a:bodyPr>
          <a:lstStyle/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niezatrudnianiu  pracownika z jednej lub kilku przyczyn określonych w art. 18</a:t>
            </a:r>
            <a:r>
              <a:rPr lang="pl-PL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3a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§ 1 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k.p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jeżeli rodzaj pracy lub warunki jej wykonywania powodują, że przyczyna lub przyczyny wymienione w tym przepisie są rzeczywistym i decydującym wymaganiem zawodowym stawianym pracownikowi;</a:t>
            </a: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wypowiedzeniu pracownikowi warunków zatrudnienia w zakresie wymiaru czasu pracy, jeżeli jest to uzasadnione przyczynami niedotyczącymi pracowników bez powoływania się na inną przyczynę lub inne przyczyny wymienione w art. 18</a:t>
            </a:r>
            <a:r>
              <a:rPr lang="pl-PL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3a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§ 1;</a:t>
            </a: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stosowaniu środków, które różnicują sytuację prawną pracownika, ze względu na ochronę rodzicielstwa lub niepełnosprawność;</a:t>
            </a: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stosowaniu kryterium stażu pracy przy ustalaniu warunków zatrudniania i zwalniania pracowników, zasad wynagradzania i awansowania oraz dostępu do szkolenia w celu podnoszenia kwalifikacji zawodowych, co uzasadnia odmienne traktowanie pracowników ze względu na wiek.</a:t>
            </a:r>
          </a:p>
          <a:p>
            <a:pPr algn="just"/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Inne sytuacje : art. 18</a:t>
            </a:r>
            <a:r>
              <a:rPr lang="pl-PL" sz="19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§3 i art. 18</a:t>
            </a:r>
            <a:r>
              <a:rPr lang="pl-PL" sz="19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§4 </a:t>
            </a:r>
            <a:r>
              <a:rPr lang="pl-PL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k.p</a:t>
            </a:r>
            <a:r>
              <a:rPr 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4F9FF86-0B29-0D06-EC60-9C62199C0C4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60097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2B072FB-839C-8B53-EAED-F01CD89E2E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Dyskryminacja w dostępie do świadczeń niepieniężnych</a:t>
            </a:r>
            <a:b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(Wyrok SR  Szczecin-Centrum w  Szczecinie z dnia 14 października 2024, sygn. </a:t>
            </a:r>
            <a:r>
              <a:rPr lang="pl-PL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pl-P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IX P 351/24, , lex nr 3769007)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CF45491-7EF4-71DE-1913-232F8E0062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Pracownica „(…) związku z ciążą i urodzeniem korzystała z uprawnień macierzyńskich, w tym urlopu macierzyńskiego oraz rodzicielskiego w łącznym okresie od 14 marca 2022 r. do 31 maja 2024 r. Umowa o pracę ustała na mocy wypowiedzenia pracownika 31 sierpnia 2024 roku”. (…)</a:t>
            </a: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(…) „W tym wypadku chodziło nie tyle o określanie wysokości wynagrodzenia, ile o zakres świadczeń niepieniężnych. W dalszym ciągu jednak – biorąc pod uwagę orzeczenie SN – należy stwierdzić, że pozbawienie pracownika tych świadczeń ze względu na korzystanie z urlopu macierzyńskiego/rodzicielskiego, nie może zostać uznane za obiektywny powód, o którym mowa w przywołanym już art. 18 </a:t>
            </a:r>
            <a:r>
              <a:rPr lang="pl-PL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3b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§ 1 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k.p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.”.</a:t>
            </a:r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CC05D48D-823A-B2A8-55B9-FA981336509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14640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C9219AE-6181-D5EA-58A5-9180BD632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Elementy systemu  oceniania pracownika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2122C13D-C2CC-BAC4-EB0F-798878AFA63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5009445"/>
              </p:ext>
            </p:extLst>
          </p:nvPr>
        </p:nvGraphicFramePr>
        <p:xfrm>
          <a:off x="1025525" y="1979613"/>
          <a:ext cx="8640763" cy="467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FCE52F9-2C21-E226-7127-3194EFD1D6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68929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918F4DC-22AB-7C4B-68A1-8E056099B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/>
                <a:ea typeface="Open Sans"/>
                <a:cs typeface="Times New Roman"/>
              </a:rPr>
              <a:t>Prawo do jednakowych wynagrodzeń (art. </a:t>
            </a:r>
            <a:r>
              <a:rPr lang="pl-PL" dirty="0">
                <a:latin typeface="Times New Roman"/>
                <a:ea typeface="Open Sans"/>
                <a:cs typeface="Open Sans"/>
              </a:rPr>
              <a:t>18</a:t>
            </a:r>
            <a:r>
              <a:rPr lang="pl-PL" baseline="30000" dirty="0">
                <a:latin typeface="Times New Roman"/>
                <a:ea typeface="Open Sans"/>
                <a:cs typeface="Open Sans"/>
              </a:rPr>
              <a:t>3c</a:t>
            </a:r>
            <a:r>
              <a:rPr lang="pl-PL" dirty="0">
                <a:latin typeface="Times New Roman"/>
                <a:ea typeface="Open Sans"/>
                <a:cs typeface="Times New Roman"/>
              </a:rPr>
              <a:t> </a:t>
            </a:r>
            <a:r>
              <a:rPr lang="pl-PL" dirty="0" err="1">
                <a:latin typeface="Times New Roman"/>
                <a:ea typeface="Open Sans"/>
                <a:cs typeface="Times New Roman"/>
              </a:rPr>
              <a:t>k.p</a:t>
            </a:r>
            <a:r>
              <a:rPr lang="pl-PL" dirty="0">
                <a:latin typeface="Times New Roman"/>
                <a:ea typeface="Open Sans"/>
                <a:cs typeface="Times New Roman"/>
              </a:rPr>
              <a:t>.)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87DAB9A0-79A3-B33C-9B5D-29AF844049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2935881"/>
              </p:ext>
            </p:extLst>
          </p:nvPr>
        </p:nvGraphicFramePr>
        <p:xfrm>
          <a:off x="1025525" y="1979613"/>
          <a:ext cx="8640763" cy="467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15BEF73-90EA-CFC8-95B3-D56A6CA68B9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370277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87C489D-1E99-4C05-7399-3181DD2A87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Ustawa z dnia 4 czerwca o zmianie ustawy – Kodeks pracy (obowiązuje od 24 grudnia 2025 r.)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CA19A8B-D4C4-09C8-F233-AD2860F378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>
              <a:spcBef>
                <a:spcPts val="0"/>
              </a:spcBef>
              <a:buNone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„Art. 18</a:t>
            </a:r>
            <a:r>
              <a:rPr lang="pl-PL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3ca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§ 1. Osoba ubiegająca się o zatrudnienie na danym stanowisku otrzymuje od pracodawcy informację o: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wynagrodzeniu, o którym mowa w art. 18</a:t>
            </a:r>
            <a:r>
              <a:rPr lang="pl-PL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3c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§ 2, jego początkowej wysokości lub jego przedziale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opartym na obiektywnych, neutralnych kryteriach, w szczególności pod względem płci oraz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odpowiednich postanowieniach układu zbiorowego pracy lub regulaminu wynagradzania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gdy pracodawca jest objęty układem zbiorowym pracy lub obowiązuje u niego regulamin wynagradzania.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 2. Informacje, o których mowa w § 1, pracodawca przekazuje z wyprzedzeniem umożliwiającym zapoznanie się z tymi informacjami, w postaci papierowej lub elektronicznej, osobie ubiegającej się o zatrudnienie, zapewniając świadome i przejrzyste negocjacje: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w ogłoszeniu o naborze na stanowisko;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przed rozmową kwalifikacyjną - jeżeli pracodawca nie ogłosił naboru na stanowisko albo nie przekazał tych informacji w ogłoszeniu, o którym mowa w pkt 1;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przed nawiązaniem stosunku pracy - jeżeli pracodawca nie ogłosił naboru na stanowisko albo nie przekazał tych informacji w ogłoszeniu, o którym mowa w pkt 1, albo przed rozmową kwalifikacyjną:.</a:t>
            </a:r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698113D-C62E-844F-877C-818CD1C897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077205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360AAFF-76ED-F7D2-E1ED-012EB7B4BF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Naruszenie zasady równego traktowania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D356882-6B15-5E58-2E83-B4BF692F49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dirty="0"/>
              <a:t>			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9054DF3-4BB6-D058-5103-216DA1FD8B4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32</a:t>
            </a:fld>
            <a:endParaRPr lang="pl-PL" dirty="0"/>
          </a:p>
        </p:txBody>
      </p:sp>
      <p:sp>
        <p:nvSpPr>
          <p:cNvPr id="7" name="Prostokąt: zaokrąglone rogi 6">
            <a:extLst>
              <a:ext uri="{FF2B5EF4-FFF2-40B4-BE49-F238E27FC236}">
                <a16:creationId xmlns:a16="http://schemas.microsoft.com/office/drawing/2014/main" id="{71CD375F-0864-4962-8104-FCB8DB311CCF}"/>
              </a:ext>
            </a:extLst>
          </p:cNvPr>
          <p:cNvSpPr/>
          <p:nvPr/>
        </p:nvSpPr>
        <p:spPr>
          <a:xfrm>
            <a:off x="1817514" y="3029725"/>
            <a:ext cx="2592288" cy="139818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Prawo do odszkodowania  w wysokości nie niższej niż minimalne wynagrodzenie </a:t>
            </a:r>
          </a:p>
        </p:txBody>
      </p:sp>
      <p:sp>
        <p:nvSpPr>
          <p:cNvPr id="8" name="Prostokąt: zaokrąglone rogi 7">
            <a:extLst>
              <a:ext uri="{FF2B5EF4-FFF2-40B4-BE49-F238E27FC236}">
                <a16:creationId xmlns:a16="http://schemas.microsoft.com/office/drawing/2014/main" id="{4AF066EF-1FF6-3AEE-CE30-0E708BB8648B}"/>
              </a:ext>
            </a:extLst>
          </p:cNvPr>
          <p:cNvSpPr/>
          <p:nvPr/>
        </p:nvSpPr>
        <p:spPr>
          <a:xfrm>
            <a:off x="5777954" y="3029725"/>
            <a:ext cx="2448272" cy="139818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Zakaz wyciągania negatywnych konsekwencji ze strony pracodawcy</a:t>
            </a:r>
          </a:p>
        </p:txBody>
      </p:sp>
      <p:cxnSp>
        <p:nvCxnSpPr>
          <p:cNvPr id="10" name="Łącznik prosty ze strzałką 9">
            <a:extLst>
              <a:ext uri="{FF2B5EF4-FFF2-40B4-BE49-F238E27FC236}">
                <a16:creationId xmlns:a16="http://schemas.microsoft.com/office/drawing/2014/main" id="{68528D0E-9950-E56D-3B12-B7667381989F}"/>
              </a:ext>
            </a:extLst>
          </p:cNvPr>
          <p:cNvCxnSpPr/>
          <p:nvPr/>
        </p:nvCxnSpPr>
        <p:spPr>
          <a:xfrm>
            <a:off x="4769842" y="3419797"/>
            <a:ext cx="86409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90506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ED1B9197-8486-1A93-A26D-F6E69029DB6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Odejście pracownika</a:t>
            </a:r>
          </a:p>
        </p:txBody>
      </p:sp>
      <p:sp>
        <p:nvSpPr>
          <p:cNvPr id="4" name="Symbol zastępczy obrazu 3">
            <a:extLst>
              <a:ext uri="{FF2B5EF4-FFF2-40B4-BE49-F238E27FC236}">
                <a16:creationId xmlns:a16="http://schemas.microsoft.com/office/drawing/2014/main" id="{21D22660-3D0F-419F-6CC1-D1EAD75AB8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6" name="Symbol zastępczy obrazu 2" descr="Mężczyzna pracuje na komputerze">
            <a:extLst>
              <a:ext uri="{FF2B5EF4-FFF2-40B4-BE49-F238E27FC236}">
                <a16:creationId xmlns:a16="http://schemas.microsoft.com/office/drawing/2014/main" id="{9C6035A7-A4A5-38E8-FDC5-130B19072F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9" b="3819"/>
          <a:stretch>
            <a:fillRect/>
          </a:stretch>
        </p:blipFill>
        <p:spPr>
          <a:xfrm>
            <a:off x="822325" y="15240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03349995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04CB541-C94C-D49C-B304-887912925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Rodzaje rotacji pracowników (odejść pracowników)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3076B239-5F7D-048F-8A89-C9C18A930DB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97434" y="1979614"/>
          <a:ext cx="9217023" cy="54446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07136">
                  <a:extLst>
                    <a:ext uri="{9D8B030D-6E8A-4147-A177-3AD203B41FA5}">
                      <a16:colId xmlns:a16="http://schemas.microsoft.com/office/drawing/2014/main" val="2571668540"/>
                    </a:ext>
                  </a:extLst>
                </a:gridCol>
                <a:gridCol w="2841981">
                  <a:extLst>
                    <a:ext uri="{9D8B030D-6E8A-4147-A177-3AD203B41FA5}">
                      <a16:colId xmlns:a16="http://schemas.microsoft.com/office/drawing/2014/main" val="3956669894"/>
                    </a:ext>
                  </a:extLst>
                </a:gridCol>
                <a:gridCol w="2688361">
                  <a:extLst>
                    <a:ext uri="{9D8B030D-6E8A-4147-A177-3AD203B41FA5}">
                      <a16:colId xmlns:a16="http://schemas.microsoft.com/office/drawing/2014/main" val="4070988513"/>
                    </a:ext>
                  </a:extLst>
                </a:gridCol>
                <a:gridCol w="3379545">
                  <a:extLst>
                    <a:ext uri="{9D8B030D-6E8A-4147-A177-3AD203B41FA5}">
                      <a16:colId xmlns:a16="http://schemas.microsoft.com/office/drawing/2014/main" val="2922709127"/>
                    </a:ext>
                  </a:extLst>
                </a:gridCol>
              </a:tblGrid>
              <a:tr h="383107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Typy rotacji/odejść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Wyjaśnienie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Dalsze przykłady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641324"/>
                  </a:ext>
                </a:extLst>
              </a:tr>
              <a:tr h="622657">
                <a:tc rowSpan="2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dobrowolne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inicjowane przez pracownika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6928326"/>
                  </a:ext>
                </a:extLst>
              </a:tr>
              <a:tr h="622657"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wymuszone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inicjowane przez pracodawcę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endParaRPr lang="pl-PL" sz="1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733720"/>
                  </a:ext>
                </a:extLst>
              </a:tr>
              <a:tr h="1182266">
                <a:tc rowSpan="2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pożądane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przynoszące korzyści dla organizacji (urzędu)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8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Gdy obchodzi pracownik o niskich kwalifikacjach/słabych wynikach/niskim zaangażowaniu, </a:t>
                      </a:r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053262"/>
                  </a:ext>
                </a:extLst>
              </a:tr>
              <a:tr h="889509"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niepożądane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przynoszące widoczną stratę dla organizacji (urzędu)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Osoba trudna do zastąpienia/ z dużą wiedzą/ wyspecjalizowana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398170"/>
                  </a:ext>
                </a:extLst>
              </a:tr>
              <a:tr h="622657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możliwe do uniknięcia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 przyczyn zależnych od organizacji (urzędu)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6697027"/>
                  </a:ext>
                </a:extLst>
              </a:tr>
              <a:tr h="622657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niemożliwe do uniknięcia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 przyczyn niezależnych od organizacji (urzędu)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6583134"/>
                  </a:ext>
                </a:extLst>
              </a:tr>
              <a:tr h="383107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endParaRPr lang="pl-PL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1382472"/>
                  </a:ext>
                </a:extLst>
              </a:tr>
            </a:tbl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6997BDE-A494-5E0E-7E3C-DF244EA6567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9444998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D3677E2-B8DE-6A3B-1FD8-36768A69F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Odejścia z pracy według badań  </a:t>
            </a:r>
            <a:b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(okres 2002-2022</a:t>
            </a:r>
            <a:r>
              <a:rPr lang="pl-PL" dirty="0"/>
              <a:t>)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0FBCBDF-1BC9-B6FC-6647-9F3E32307F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Wskaźnik rotacji/odejść wynosi średnio 10%  czyli ok 1 mln- 1.4 mln rocznie (najwięcej ok 12.8 % w latach 2003-2004).</a:t>
            </a: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Rotacja osób pracujących na czas określony jest znacznie wyższa niż osób pracujących na czas nieokreślony (średnio co piąta osoba zatrudniona na czas określony).</a:t>
            </a: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Więcej odejść z pracy nastąpiło z przyczyn dobrowolnych niż wymuszonych.</a:t>
            </a: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 starsi pracownicy, tym rzadziej zmieniają pracę.</a:t>
            </a: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 do zasady więcej mężczyzn zmienia pracę od kobiet.</a:t>
            </a: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 sektorze prywatnym rotacja pracowników jest ok. 2,5 razy częstsza niż w sektorze publicznym (najwyższa w zakwaterowaniu i gastronomi, budownictwie oraz transporcie).</a:t>
            </a:r>
          </a:p>
          <a:p>
            <a:pPr marL="0" indent="0" algn="just">
              <a:buNone/>
            </a:pPr>
            <a:endParaRPr lang="pl-PL" dirty="0"/>
          </a:p>
          <a:p>
            <a:pPr marL="0" indent="0" algn="just">
              <a:buNone/>
            </a:pP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Źródło: Polski Instytut Ekonomiczny, </a:t>
            </a:r>
            <a:r>
              <a:rPr lang="pl-PL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Work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Paper 3/2023), </a:t>
            </a:r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WP-6_2023-Rotacja-pracownikow.pdf</a:t>
            </a:r>
            <a:endParaRPr lang="pl-PL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607491CA-7AF8-AC14-EE3D-080BD748DA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5249259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450CE2A-EA06-52D8-2588-FEE31555A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Odejścia z pracy</a:t>
            </a:r>
          </a:p>
        </p:txBody>
      </p:sp>
      <mc:AlternateContent xmlns:mc="http://schemas.openxmlformats.org/markup-compatibility/2006" xmlns:cx2="http://schemas.microsoft.com/office/drawing/2015/10/21/chartex">
        <mc:Choice Requires="cx2">
          <p:graphicFrame>
            <p:nvGraphicFramePr>
              <p:cNvPr id="7" name="Symbol zastępczy zawartości 6">
                <a:extLst>
                  <a:ext uri="{FF2B5EF4-FFF2-40B4-BE49-F238E27FC236}">
                    <a16:creationId xmlns:a16="http://schemas.microsoft.com/office/drawing/2014/main" id="{1CE547B8-9ADD-63AD-133C-F571DCBBCE30}"/>
                  </a:ext>
                </a:extLst>
              </p:cNvPr>
              <p:cNvGraphicFramePr>
                <a:graphicFrameLocks noGrp="1"/>
              </p:cNvGraphicFramePr>
              <p:nvPr>
                <p:ph idx="1"/>
              </p:nvPr>
            </p:nvGraphicFramePr>
            <p:xfrm>
              <a:off x="1025525" y="1979613"/>
              <a:ext cx="8640763" cy="467995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7" name="Symbol zastępczy zawartości 6">
                <a:extLst>
                  <a:ext uri="{FF2B5EF4-FFF2-40B4-BE49-F238E27FC236}">
                    <a16:creationId xmlns:a16="http://schemas.microsoft.com/office/drawing/2014/main" id="{1CE547B8-9ADD-63AD-133C-F571DCBBCE3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25525" y="1979613"/>
                <a:ext cx="8640763" cy="4679950"/>
              </a:xfrm>
              <a:prstGeom prst="rect">
                <a:avLst/>
              </a:prstGeom>
            </p:spPr>
          </p:pic>
        </mc:Fallback>
      </mc:AlternateContent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E5359EF-A53A-70DA-A567-E823252C21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36</a:t>
            </a:fld>
            <a:endParaRPr lang="pl-PL" dirty="0"/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20D20BC2-4EA5-75C9-7C9C-4668D3E5B764}"/>
              </a:ext>
            </a:extLst>
          </p:cNvPr>
          <p:cNvSpPr txBox="1"/>
          <p:nvPr/>
        </p:nvSpPr>
        <p:spPr>
          <a:xfrm>
            <a:off x="2969642" y="6876181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Źródło: J.M.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Szaban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Zarządzanie zasobami ludzkimi w biznesie i administracji publicznej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Warszawa 2011, s. 331.</a:t>
            </a:r>
          </a:p>
        </p:txBody>
      </p:sp>
    </p:spTree>
    <p:extLst>
      <p:ext uri="{BB962C8B-B14F-4D97-AF65-F5344CB8AC3E}">
        <p14:creationId xmlns:p14="http://schemas.microsoft.com/office/powerpoint/2010/main" val="347505440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3C2F1C0-94AA-36A8-553F-F3BE87255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Zarządzanie zwolnieniami (odejściami) z pracy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2925FC04-BA07-2BC4-5162-46886962CE2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25525" y="1979613"/>
          <a:ext cx="8640763" cy="467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D8AF425-C39C-75E3-4548-6DA77EBBAF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6549563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710E452-8B20-B521-4794-78090B378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odejść z pracy 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A8797C60-3EFA-7CC3-EDAD-E158E6A4D6C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169442" y="2035395"/>
          <a:ext cx="7415758" cy="45658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096344">
                  <a:extLst>
                    <a:ext uri="{9D8B030D-6E8A-4147-A177-3AD203B41FA5}">
                      <a16:colId xmlns:a16="http://schemas.microsoft.com/office/drawing/2014/main" val="4083316644"/>
                    </a:ext>
                  </a:extLst>
                </a:gridCol>
                <a:gridCol w="4319414">
                  <a:extLst>
                    <a:ext uri="{9D8B030D-6E8A-4147-A177-3AD203B41FA5}">
                      <a16:colId xmlns:a16="http://schemas.microsoft.com/office/drawing/2014/main" val="4088928223"/>
                    </a:ext>
                  </a:extLst>
                </a:gridCol>
              </a:tblGrid>
              <a:tr h="404790">
                <a:tc gridSpan="2">
                  <a:txBody>
                    <a:bodyPr/>
                    <a:lstStyle/>
                    <a:p>
                      <a:pPr algn="ctr"/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Sytuacje dotyczące odejść z pracy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9587761"/>
                  </a:ext>
                </a:extLst>
              </a:tr>
              <a:tr h="715595">
                <a:tc rowSpan="2">
                  <a:txBody>
                    <a:bodyPr/>
                    <a:lstStyle/>
                    <a:p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Pracownik i chce i może odejść z pracy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zwolnienie z pracy np. w celu jej zmiany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5108192"/>
                  </a:ext>
                </a:extLst>
              </a:tr>
              <a:tr h="715595"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przejście na emeryturę/ rentę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018428"/>
                  </a:ext>
                </a:extLst>
              </a:tr>
              <a:tr h="404790">
                <a:tc rowSpan="2">
                  <a:txBody>
                    <a:bodyPr/>
                    <a:lstStyle/>
                    <a:p>
                      <a:pPr algn="l"/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Pracownik może, ale nie chce odejść z pracy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np. pracownik  może przejść na emeryturę ale nie chce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0293711"/>
                  </a:ext>
                </a:extLst>
              </a:tr>
              <a:tr h="404790"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pomimo chęci pracodawcy co do zwolnienia pracownik, pracownik nadal chce pracować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8566336"/>
                  </a:ext>
                </a:extLst>
              </a:tr>
              <a:tr h="809580">
                <a:tc>
                  <a:txBody>
                    <a:bodyPr/>
                    <a:lstStyle/>
                    <a:p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Pracownik nie może, ale chce odejść z pracy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np. wcześniejsza emerytura, zgoda pracodawcy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5285420"/>
                  </a:ext>
                </a:extLst>
              </a:tr>
              <a:tr h="404790">
                <a:tc>
                  <a:txBody>
                    <a:bodyPr/>
                    <a:lstStyle/>
                    <a:p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Pracownik nie chce i nie może odejść z pracy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pracownik nadal pracuje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4512827"/>
                  </a:ext>
                </a:extLst>
              </a:tr>
            </a:tbl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7E69783-6818-65C0-2DBE-F7D8208DDC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2319973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DF03594-9D6D-7A0F-C42C-3D57ACA3C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Outplacement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A0EAEF4-4D53-D24A-6773-56B90AA610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FB14EA8-7084-272F-1868-211C2220964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39</a:t>
            </a:fld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D535A101-FC80-78B3-3EE2-D4F9A4EC3DC3}"/>
              </a:ext>
            </a:extLst>
          </p:cNvPr>
          <p:cNvSpPr/>
          <p:nvPr/>
        </p:nvSpPr>
        <p:spPr>
          <a:xfrm>
            <a:off x="3617714" y="2379049"/>
            <a:ext cx="3528392" cy="111275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Pomoc dla zwalnianych pracowników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4D7120EE-4749-165B-AA29-E07DCF9A53DB}"/>
              </a:ext>
            </a:extLst>
          </p:cNvPr>
          <p:cNvSpPr/>
          <p:nvPr/>
        </p:nvSpPr>
        <p:spPr>
          <a:xfrm>
            <a:off x="1601490" y="4499917"/>
            <a:ext cx="2232248" cy="122413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56138044-E030-B773-CA8E-3CD68097393E}"/>
              </a:ext>
            </a:extLst>
          </p:cNvPr>
          <p:cNvSpPr/>
          <p:nvPr/>
        </p:nvSpPr>
        <p:spPr>
          <a:xfrm>
            <a:off x="4121770" y="4457958"/>
            <a:ext cx="2232248" cy="122413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Rozwój umiejętności osobistych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AA984526-7153-2502-18C7-1517B3333F72}"/>
              </a:ext>
            </a:extLst>
          </p:cNvPr>
          <p:cNvSpPr/>
          <p:nvPr/>
        </p:nvSpPr>
        <p:spPr>
          <a:xfrm>
            <a:off x="6642050" y="4457958"/>
            <a:ext cx="2232248" cy="122413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Aktywne poszukiwanie ofert pracy</a:t>
            </a:r>
          </a:p>
        </p:txBody>
      </p:sp>
      <p:sp>
        <p:nvSpPr>
          <p:cNvPr id="9" name="Strzałka: w dół 8">
            <a:extLst>
              <a:ext uri="{FF2B5EF4-FFF2-40B4-BE49-F238E27FC236}">
                <a16:creationId xmlns:a16="http://schemas.microsoft.com/office/drawing/2014/main" id="{4A994C24-E33F-5AEE-B80D-CAF47A408338}"/>
              </a:ext>
            </a:extLst>
          </p:cNvPr>
          <p:cNvSpPr/>
          <p:nvPr/>
        </p:nvSpPr>
        <p:spPr>
          <a:xfrm>
            <a:off x="2897634" y="3635821"/>
            <a:ext cx="576064" cy="82213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Strzałka: w dół 9">
            <a:extLst>
              <a:ext uri="{FF2B5EF4-FFF2-40B4-BE49-F238E27FC236}">
                <a16:creationId xmlns:a16="http://schemas.microsoft.com/office/drawing/2014/main" id="{77F5136C-6867-1DFD-ADAC-0C49B7A7A28C}"/>
              </a:ext>
            </a:extLst>
          </p:cNvPr>
          <p:cNvSpPr/>
          <p:nvPr/>
        </p:nvSpPr>
        <p:spPr>
          <a:xfrm>
            <a:off x="5040883" y="3584792"/>
            <a:ext cx="576064" cy="82213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trzałka: w dół 10">
            <a:extLst>
              <a:ext uri="{FF2B5EF4-FFF2-40B4-BE49-F238E27FC236}">
                <a16:creationId xmlns:a16="http://schemas.microsoft.com/office/drawing/2014/main" id="{C7953BDB-AD98-E1A3-461E-D2C2E6C79A65}"/>
              </a:ext>
            </a:extLst>
          </p:cNvPr>
          <p:cNvSpPr/>
          <p:nvPr/>
        </p:nvSpPr>
        <p:spPr>
          <a:xfrm>
            <a:off x="7154266" y="3612990"/>
            <a:ext cx="576064" cy="82213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D98725B1-80D7-8B0F-DDF3-D9130AD28E97}"/>
              </a:ext>
            </a:extLst>
          </p:cNvPr>
          <p:cNvSpPr txBox="1"/>
          <p:nvPr/>
        </p:nvSpPr>
        <p:spPr>
          <a:xfrm>
            <a:off x="2033538" y="4787949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Doradztwo zawodowe</a:t>
            </a:r>
          </a:p>
        </p:txBody>
      </p:sp>
    </p:spTree>
    <p:extLst>
      <p:ext uri="{BB962C8B-B14F-4D97-AF65-F5344CB8AC3E}">
        <p14:creationId xmlns:p14="http://schemas.microsoft.com/office/powerpoint/2010/main" val="2748404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4D4A11E-BAA0-3CD6-34A9-80726138F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Cele oceniania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C174C475-C99C-CC03-5516-3F8F8C46ED0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4</a:t>
            </a:fld>
            <a:endParaRPr lang="pl-PL" dirty="0"/>
          </a:p>
        </p:txBody>
      </p:sp>
      <p:graphicFrame>
        <p:nvGraphicFramePr>
          <p:cNvPr id="5" name="Symbol zastępczy zawartości 3">
            <a:extLst>
              <a:ext uri="{FF2B5EF4-FFF2-40B4-BE49-F238E27FC236}">
                <a16:creationId xmlns:a16="http://schemas.microsoft.com/office/drawing/2014/main" id="{57BBB9BA-B2FD-6E88-7CA7-F35922A4ECB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25525" y="1979613"/>
          <a:ext cx="8640763" cy="467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8434576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DA18CF-6697-A749-D001-82DD2D6723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F00A2652-575C-9FE6-B151-2D9B6F491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Odejście pracownika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DAC81324-C2E4-342F-5E2D-F6DD8A011B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				</a:t>
            </a:r>
          </a:p>
          <a:p>
            <a:pPr marL="0" indent="0">
              <a:buNone/>
            </a:pPr>
            <a:endParaRPr lang="pl-PL" dirty="0"/>
          </a:p>
          <a:p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B6C6C5B-3029-309E-3942-B3F0326B6DD3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275657DC-DA63-6A04-8F40-FED69C66AD25}"/>
              </a:ext>
            </a:extLst>
          </p:cNvPr>
          <p:cNvGraphicFramePr>
            <a:graphicFrameLocks noGrp="1"/>
          </p:cNvGraphicFramePr>
          <p:nvPr/>
        </p:nvGraphicFramePr>
        <p:xfrm>
          <a:off x="1601490" y="1907630"/>
          <a:ext cx="7488832" cy="4091454"/>
        </p:xfrm>
        <a:graphic>
          <a:graphicData uri="http://schemas.openxmlformats.org/drawingml/2006/table">
            <a:tbl>
              <a:tblPr firstRow="1" bandRow="1">
                <a:tableStyleId>{18603FDC-E32A-4AB5-989C-0864C3EAD2B8}</a:tableStyleId>
              </a:tblPr>
              <a:tblGrid>
                <a:gridCol w="2376264">
                  <a:extLst>
                    <a:ext uri="{9D8B030D-6E8A-4147-A177-3AD203B41FA5}">
                      <a16:colId xmlns:a16="http://schemas.microsoft.com/office/drawing/2014/main" val="2696815059"/>
                    </a:ext>
                  </a:extLst>
                </a:gridCol>
                <a:gridCol w="5112568">
                  <a:extLst>
                    <a:ext uri="{9D8B030D-6E8A-4147-A177-3AD203B41FA5}">
                      <a16:colId xmlns:a16="http://schemas.microsoft.com/office/drawing/2014/main" val="4209332082"/>
                    </a:ext>
                  </a:extLst>
                </a:gridCol>
              </a:tblGrid>
              <a:tr h="679976">
                <a:tc>
                  <a:txBody>
                    <a:bodyPr/>
                    <a:lstStyle/>
                    <a:p>
                      <a:pPr algn="ctr"/>
                      <a:r>
                        <a:rPr lang="pl-PL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Rodzaje odejścia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Sposób zakończenia stosunku pracy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9484349"/>
                  </a:ext>
                </a:extLst>
              </a:tr>
              <a:tr h="679976">
                <a:tc rowSpan="4">
                  <a:txBody>
                    <a:bodyPr/>
                    <a:lstStyle/>
                    <a:p>
                      <a:pPr algn="just"/>
                      <a:r>
                        <a:rPr lang="pl-PL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Odejście indywidualne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rozwiązanie umowy za wypowiedzeniem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6117088"/>
                  </a:ext>
                </a:extLst>
              </a:tr>
              <a:tr h="679976"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rozwiązanie umowy bez wypowiedzenia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719171"/>
                  </a:ext>
                </a:extLst>
              </a:tr>
              <a:tr h="975310"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rozwiązanie umowy za porozumieniem stron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6158072"/>
                  </a:ext>
                </a:extLst>
              </a:tr>
              <a:tr h="679976"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odejście na emeryturę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313550"/>
                  </a:ext>
                </a:extLst>
              </a:tr>
              <a:tr h="384642">
                <a:tc>
                  <a:txBody>
                    <a:bodyPr/>
                    <a:lstStyle/>
                    <a:p>
                      <a:pPr algn="just"/>
                      <a:r>
                        <a:rPr lang="pl-PL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Odejście grupowe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zwolnienia grupowe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5659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517607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E548E8D-1948-A68C-FB78-E6BBC2C66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Wypowiedzenie umowy o pracę</a:t>
            </a:r>
          </a:p>
        </p:txBody>
      </p:sp>
      <p:graphicFrame>
        <p:nvGraphicFramePr>
          <p:cNvPr id="7" name="Symbol zastępczy zawartości 6">
            <a:extLst>
              <a:ext uri="{FF2B5EF4-FFF2-40B4-BE49-F238E27FC236}">
                <a16:creationId xmlns:a16="http://schemas.microsoft.com/office/drawing/2014/main" id="{39B24267-D4B0-3A6A-670C-C99E7EE20AB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25525" y="1979613"/>
          <a:ext cx="8640763" cy="467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C6BA0F2D-E4E0-DC7D-ED94-EED7C213BD7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41</a:t>
            </a:fld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465A5546-D9D7-6D97-84E1-471001E77367}"/>
              </a:ext>
            </a:extLst>
          </p:cNvPr>
          <p:cNvSpPr/>
          <p:nvPr/>
        </p:nvSpPr>
        <p:spPr>
          <a:xfrm>
            <a:off x="1025524" y="2405299"/>
            <a:ext cx="2880320" cy="316835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Okresy wypowiedzenia umowy o pracę zawartej czas określony i nieokreślony  (art. 36 </a:t>
            </a:r>
            <a:r>
              <a:rPr lang="pl-PL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k.p</a:t>
            </a:r>
            <a:r>
              <a:rPr lang="pl-PL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)</a:t>
            </a:r>
          </a:p>
          <a:p>
            <a:endParaRPr lang="pl-PL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1)2 tygodnie, jeżeli pracownik był zatrudniony krócej niż 6 miesięcy;</a:t>
            </a:r>
          </a:p>
          <a:p>
            <a:r>
              <a:rPr lang="pl-PL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2)1 miesiąc, jeżeli pracownik był zatrudniony co najmniej 6 miesięcy;</a:t>
            </a:r>
          </a:p>
          <a:p>
            <a:r>
              <a:rPr lang="pl-PL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3)3 miesiące, jeżeli pracownik był zatrudniony co najmniej 3 lata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pl-PL" dirty="0">
              <a:ln>
                <a:solidFill>
                  <a:schemeClr val="accent2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66397438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9071034-F991-4E0D-77E7-D42F8DFD1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Rozwiązanie umowy o pracę bez wypowiedzenia 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C4F46C0D-D454-C46C-E0CE-B346DFEB0F0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169441" y="1979613"/>
          <a:ext cx="8495760" cy="525921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247880">
                  <a:extLst>
                    <a:ext uri="{9D8B030D-6E8A-4147-A177-3AD203B41FA5}">
                      <a16:colId xmlns:a16="http://schemas.microsoft.com/office/drawing/2014/main" val="50668488"/>
                    </a:ext>
                  </a:extLst>
                </a:gridCol>
                <a:gridCol w="4247880">
                  <a:extLst>
                    <a:ext uri="{9D8B030D-6E8A-4147-A177-3AD203B41FA5}">
                      <a16:colId xmlns:a16="http://schemas.microsoft.com/office/drawing/2014/main" val="3849754594"/>
                    </a:ext>
                  </a:extLst>
                </a:gridCol>
              </a:tblGrid>
              <a:tr h="720104"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Z winy pracownika </a:t>
                      </a:r>
                    </a:p>
                    <a:p>
                      <a:pPr algn="ctr"/>
                      <a:r>
                        <a:rPr lang="pl-PL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(art. 52</a:t>
                      </a:r>
                      <a:r>
                        <a:rPr lang="pl-PL" sz="1984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§1 </a:t>
                      </a:r>
                      <a:r>
                        <a:rPr lang="pl-PL" sz="1984" b="0" i="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k.p</a:t>
                      </a:r>
                      <a:r>
                        <a:rPr lang="pl-PL" sz="1984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.)</a:t>
                      </a:r>
                      <a:endParaRPr lang="pl-PL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Bez winy pracownika</a:t>
                      </a:r>
                    </a:p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(art. 53</a:t>
                      </a:r>
                      <a:r>
                        <a:rPr lang="pl-PL" sz="1984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§1.k.p.)</a:t>
                      </a:r>
                      <a:endParaRPr lang="pl-PL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068598"/>
                  </a:ext>
                </a:extLst>
              </a:tr>
              <a:tr h="1368164">
                <a:tc>
                  <a:txBody>
                    <a:bodyPr/>
                    <a:lstStyle/>
                    <a:p>
                      <a:pPr marL="285750" indent="-285750" algn="just">
                        <a:buFont typeface="Wingdings" panose="05000000000000000000" pitchFamily="2" charset="2"/>
                        <a:buChar char="§"/>
                      </a:pPr>
                      <a:r>
                        <a:rPr lang="pl-PL" sz="16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 powodu ciężkiego naruszenia przez pracownika podstawowych obowiązków pracowniczych;</a:t>
                      </a:r>
                    </a:p>
                    <a:p>
                      <a:pPr marL="0" indent="0" algn="just">
                        <a:buFont typeface="Wingdings" panose="05000000000000000000" pitchFamily="2" charset="2"/>
                        <a:buNone/>
                      </a:pPr>
                      <a:endParaRPr lang="pl-PL" sz="1600" b="0" i="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§"/>
                      </a:pPr>
                      <a:r>
                        <a:rPr lang="pl-PL" sz="16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 wyniku popełnienia przez pracownika w czasie trwania umowy o pracę przestępstwa, które uniemożliwia dalsze zatrudnianie go na zajmowanym stanowisku, jeżeli przestępstwo jest oczywiste lub zostało stwierdzone prawomocnym wyrokiem;</a:t>
                      </a:r>
                    </a:p>
                    <a:p>
                      <a:pPr marL="0" indent="0" algn="just">
                        <a:buFont typeface="Wingdings" panose="05000000000000000000" pitchFamily="2" charset="2"/>
                        <a:buNone/>
                      </a:pPr>
                      <a:endParaRPr lang="pl-PL" sz="1600" b="0" i="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§"/>
                      </a:pPr>
                      <a:r>
                        <a:rPr lang="pl-PL" sz="16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 zawinionej przez pracownika utraty uprawnień koniecznych do wykonywania pracy na zajmowanym stanowisku.</a:t>
                      </a:r>
                    </a:p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Wingdings" panose="05000000000000000000" pitchFamily="2" charset="2"/>
                        <a:buChar char="§"/>
                      </a:pPr>
                      <a:r>
                        <a:rPr lang="pl-PL" sz="16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jeżeli niezdolność pracownika do pracy wskutek choroby trwała dłużej niż 3 miesiące - gdy pracownik był zatrudniony u danego pracodawcy krócej niż 6 miesięcy lub dłużej niż łączny okres pobierania z tego tytułu wynagrodzenia i zasiłku oraz pobierania świadczenia rehabilitacyjnego przez pierwsze 3 miesiące - gdy pracownik był zatrudniony u danego pracodawcy co najmniej 6 miesięcy lub jeżeli niezdolność do pracy została spowodowana wypadkiem przy pracy albo chorobą zawodową;</a:t>
                      </a:r>
                    </a:p>
                    <a:p>
                      <a:pPr marL="0" indent="0" algn="just">
                        <a:buFont typeface="Wingdings" panose="05000000000000000000" pitchFamily="2" charset="2"/>
                        <a:buNone/>
                      </a:pPr>
                      <a:endParaRPr lang="pl-PL" sz="1600" b="0" i="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§"/>
                      </a:pPr>
                      <a:r>
                        <a:rPr lang="pl-PL" sz="16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 razie usprawiedliwionej nieobecności pracownika w pracy z innych przyczyn niż wymienione wyżej, trwającej dłużej niż 1 miesiąc.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§"/>
                      </a:pP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7442644"/>
                  </a:ext>
                </a:extLst>
              </a:tr>
            </a:tbl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D9355A1-4AC4-70F4-13D9-52543E67487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42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0593655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99DFC91-5D43-7D26-4000-D1B6959B7A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Zmiany w wypowiedzeniu o pracę od 2023 r.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B04E2BD-E190-00F3-70B1-CE995E233E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  <a:p>
            <a:endParaRPr lang="pl-PL" dirty="0"/>
          </a:p>
          <a:p>
            <a:pPr marL="0" indent="0">
              <a:buNone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Przyczyna wypowiedzenia musi być:</a:t>
            </a: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prawdziwa</a:t>
            </a: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konkretna </a:t>
            </a: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zrozumiała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02EA12D-D94A-55A4-DA71-C12A1AC571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43</a:t>
            </a:fld>
            <a:endParaRPr lang="pl-PL" dirty="0"/>
          </a:p>
        </p:txBody>
      </p:sp>
      <p:sp>
        <p:nvSpPr>
          <p:cNvPr id="5" name="Trójkąt równoramienny 4">
            <a:extLst>
              <a:ext uri="{FF2B5EF4-FFF2-40B4-BE49-F238E27FC236}">
                <a16:creationId xmlns:a16="http://schemas.microsoft.com/office/drawing/2014/main" id="{6B3F968F-E859-751B-BFE8-6C7A35E4BE5C}"/>
              </a:ext>
            </a:extLst>
          </p:cNvPr>
          <p:cNvSpPr/>
          <p:nvPr/>
        </p:nvSpPr>
        <p:spPr>
          <a:xfrm rot="10800000">
            <a:off x="6021139" y="2189266"/>
            <a:ext cx="3104061" cy="3672209"/>
          </a:xfrm>
          <a:prstGeom prst="triangl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6F663CD5-58DB-7697-27FF-E22078673438}"/>
              </a:ext>
            </a:extLst>
          </p:cNvPr>
          <p:cNvSpPr txBox="1"/>
          <p:nvPr/>
        </p:nvSpPr>
        <p:spPr>
          <a:xfrm>
            <a:off x="6065985" y="2189266"/>
            <a:ext cx="324036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Wypowiedzenie umowy o       </a:t>
            </a: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pracę na czas określony      	musi zawierać podanie </a:t>
            </a: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powodu takiej decyzji</a:t>
            </a: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podobnie jak ma to</a:t>
            </a: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miejsce w umowie </a:t>
            </a: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zawartej na </a:t>
            </a: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czas   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nieo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kreślony </a:t>
            </a: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</a:p>
        </p:txBody>
      </p:sp>
      <p:sp>
        <p:nvSpPr>
          <p:cNvPr id="7" name="Owal 6">
            <a:extLst>
              <a:ext uri="{FF2B5EF4-FFF2-40B4-BE49-F238E27FC236}">
                <a16:creationId xmlns:a16="http://schemas.microsoft.com/office/drawing/2014/main" id="{0AFDCE2D-5E8C-DDF9-DEB1-3D9D31FADB89}"/>
              </a:ext>
            </a:extLst>
          </p:cNvPr>
          <p:cNvSpPr/>
          <p:nvPr/>
        </p:nvSpPr>
        <p:spPr>
          <a:xfrm>
            <a:off x="7074098" y="6211322"/>
            <a:ext cx="1080000" cy="1008112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7721649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3E43182-BBF4-5784-43BF-920ED2204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Odejścia pracownika w administracji publicznej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7401A05-D56F-8CC2-F4A3-349314023F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spcBef>
                <a:spcPts val="0"/>
              </a:spcBef>
              <a:buNone/>
            </a:pPr>
            <a:endParaRPr lang="pl-PL" dirty="0"/>
          </a:p>
          <a:p>
            <a:pPr marL="0" indent="0">
              <a:spcBef>
                <a:spcPts val="0"/>
              </a:spcBef>
              <a:buNone/>
            </a:pPr>
            <a:endParaRPr lang="pl-PL" dirty="0"/>
          </a:p>
          <a:p>
            <a:pPr marL="0" indent="0">
              <a:spcBef>
                <a:spcPts val="0"/>
              </a:spcBef>
              <a:buNone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rozwiązanie umowy o pracę za                              przeniesienia wewnętrzne (w ramach danego wypowiedzeniem/ bez wypowiedzenia,   	 urzędu i zewnętrzne (do innego urzędu, w tym do  porozumieniem stron,                                             urzędu w innej miejscowości)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przejście na emeryturę/rentę)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0" indent="0">
              <a:buNone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C92EF402-C02A-1D8E-FEFE-47470866C3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44</a:t>
            </a:fld>
            <a:endParaRPr lang="pl-PL" dirty="0"/>
          </a:p>
        </p:txBody>
      </p:sp>
      <p:sp>
        <p:nvSpPr>
          <p:cNvPr id="5" name="Strzałka: w dół 4">
            <a:extLst>
              <a:ext uri="{FF2B5EF4-FFF2-40B4-BE49-F238E27FC236}">
                <a16:creationId xmlns:a16="http://schemas.microsoft.com/office/drawing/2014/main" id="{971E3D35-71DC-0BAB-22BF-E4765188F187}"/>
              </a:ext>
            </a:extLst>
          </p:cNvPr>
          <p:cNvSpPr/>
          <p:nvPr/>
        </p:nvSpPr>
        <p:spPr>
          <a:xfrm>
            <a:off x="2393578" y="2123653"/>
            <a:ext cx="720080" cy="936104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/>
            <a:endParaRPr lang="pl-PL" dirty="0"/>
          </a:p>
        </p:txBody>
      </p:sp>
      <p:sp>
        <p:nvSpPr>
          <p:cNvPr id="6" name="Strzałka: w dół 5">
            <a:extLst>
              <a:ext uri="{FF2B5EF4-FFF2-40B4-BE49-F238E27FC236}">
                <a16:creationId xmlns:a16="http://schemas.microsoft.com/office/drawing/2014/main" id="{E1EA2C04-AEEA-802F-BC74-2A712F5F8097}"/>
              </a:ext>
            </a:extLst>
          </p:cNvPr>
          <p:cNvSpPr/>
          <p:nvPr/>
        </p:nvSpPr>
        <p:spPr>
          <a:xfrm>
            <a:off x="6161631" y="2123474"/>
            <a:ext cx="720080" cy="936104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/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1325215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DF248F5-40F5-5D69-73C5-B59D18F1D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Przeniesienie do pracy w innej jednostce (art. 22 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u.p.s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 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EE036C41-F7D7-03AA-CB6D-0A886B6EA17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25525" y="1979613"/>
          <a:ext cx="8640763" cy="467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555E003-3D6A-84BA-00DB-AB1DAD1FAED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45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7372615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029DFE8-32A1-48A2-41EB-B392D09E9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Przeniesienie do pracy w innej jednostce (art. 22 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u.p.s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 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9184DF0-41A1-4E6F-48AB-76BA7E772D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906" y="1979837"/>
            <a:ext cx="9288551" cy="4680002"/>
          </a:xfrm>
        </p:spPr>
        <p:txBody>
          <a:bodyPr/>
          <a:lstStyle/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6A139DB0-F031-453B-5AA7-51BCA45CA0C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46</a:t>
            </a:fld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85331EF5-EFF7-3F43-BDFF-2FD002CFC628}"/>
              </a:ext>
            </a:extLst>
          </p:cNvPr>
          <p:cNvSpPr/>
          <p:nvPr/>
        </p:nvSpPr>
        <p:spPr>
          <a:xfrm>
            <a:off x="1521460" y="3535703"/>
            <a:ext cx="2808312" cy="864096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Skutki przeniesienia pracownika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55BAD5C6-909C-F996-302C-ED2FCD02BDD3}"/>
              </a:ext>
            </a:extLst>
          </p:cNvPr>
          <p:cNvSpPr/>
          <p:nvPr/>
        </p:nvSpPr>
        <p:spPr>
          <a:xfrm>
            <a:off x="89322" y="5147790"/>
            <a:ext cx="2592288" cy="86409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Konsekwencje podmiotowe: zmiana pracodawcy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7B1AFDD9-259F-0E49-4429-2DAD497E067E}"/>
              </a:ext>
            </a:extLst>
          </p:cNvPr>
          <p:cNvSpPr/>
          <p:nvPr/>
        </p:nvSpPr>
        <p:spPr>
          <a:xfrm>
            <a:off x="2925616" y="5147790"/>
            <a:ext cx="3168352" cy="171650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Konsekwencje przedmiotowe: zmiana treści stosunku pracy stanowiska, miejsca wykonywania pracy, wysokości wynagrodzenia oraz jego składników</a:t>
            </a:r>
            <a:endParaRPr lang="pl-PL" dirty="0"/>
          </a:p>
        </p:txBody>
      </p:sp>
      <p:sp>
        <p:nvSpPr>
          <p:cNvPr id="8" name="Strzałka: w dół 7">
            <a:extLst>
              <a:ext uri="{FF2B5EF4-FFF2-40B4-BE49-F238E27FC236}">
                <a16:creationId xmlns:a16="http://schemas.microsoft.com/office/drawing/2014/main" id="{9F24DAF0-A806-ED6D-3168-BB4A030D51CB}"/>
              </a:ext>
            </a:extLst>
          </p:cNvPr>
          <p:cNvSpPr/>
          <p:nvPr/>
        </p:nvSpPr>
        <p:spPr>
          <a:xfrm>
            <a:off x="1727047" y="4463756"/>
            <a:ext cx="504056" cy="64807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trzałka: w dół 8">
            <a:extLst>
              <a:ext uri="{FF2B5EF4-FFF2-40B4-BE49-F238E27FC236}">
                <a16:creationId xmlns:a16="http://schemas.microsoft.com/office/drawing/2014/main" id="{3CDB823E-A3C3-1380-B34B-4500E82CE07C}"/>
              </a:ext>
            </a:extLst>
          </p:cNvPr>
          <p:cNvSpPr/>
          <p:nvPr/>
        </p:nvSpPr>
        <p:spPr>
          <a:xfrm>
            <a:off x="3737572" y="4453913"/>
            <a:ext cx="504056" cy="64807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727E53B8-5300-CDE6-FFD5-0A8CA0851A1E}"/>
              </a:ext>
            </a:extLst>
          </p:cNvPr>
          <p:cNvSpPr/>
          <p:nvPr/>
        </p:nvSpPr>
        <p:spPr>
          <a:xfrm>
            <a:off x="6695369" y="3589817"/>
            <a:ext cx="2808312" cy="864096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Możliwe kierunki przeniesienia</a:t>
            </a:r>
          </a:p>
        </p:txBody>
      </p:sp>
      <p:sp>
        <p:nvSpPr>
          <p:cNvPr id="12" name="Strzałka: w dół 11">
            <a:extLst>
              <a:ext uri="{FF2B5EF4-FFF2-40B4-BE49-F238E27FC236}">
                <a16:creationId xmlns:a16="http://schemas.microsoft.com/office/drawing/2014/main" id="{4BD28AE1-61EC-FB50-AED6-7A792D7CABF8}"/>
              </a:ext>
            </a:extLst>
          </p:cNvPr>
          <p:cNvSpPr/>
          <p:nvPr/>
        </p:nvSpPr>
        <p:spPr>
          <a:xfrm>
            <a:off x="7847497" y="4480211"/>
            <a:ext cx="504056" cy="64807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Prostokąt 13">
            <a:extLst>
              <a:ext uri="{FF2B5EF4-FFF2-40B4-BE49-F238E27FC236}">
                <a16:creationId xmlns:a16="http://schemas.microsoft.com/office/drawing/2014/main" id="{144651DE-3006-D093-15A7-2F78849FB194}"/>
              </a:ext>
            </a:extLst>
          </p:cNvPr>
          <p:cNvSpPr/>
          <p:nvPr/>
        </p:nvSpPr>
        <p:spPr>
          <a:xfrm>
            <a:off x="6601435" y="5164274"/>
            <a:ext cx="3424991" cy="16398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Pomiędzy innymi samorządowymi jednostkami organizacyjnymi, jak np.: jednostki pomocnicze gmin, gminne jednostki budżetowe i samorządowe zakłady budżetowe</a:t>
            </a:r>
          </a:p>
        </p:txBody>
      </p:sp>
      <p:sp>
        <p:nvSpPr>
          <p:cNvPr id="15" name="Prostokąt 14">
            <a:extLst>
              <a:ext uri="{FF2B5EF4-FFF2-40B4-BE49-F238E27FC236}">
                <a16:creationId xmlns:a16="http://schemas.microsoft.com/office/drawing/2014/main" id="{44FDB40A-0298-C0CD-EE97-42FFFF5540CC}"/>
              </a:ext>
            </a:extLst>
          </p:cNvPr>
          <p:cNvSpPr/>
          <p:nvPr/>
        </p:nvSpPr>
        <p:spPr>
          <a:xfrm>
            <a:off x="5129881" y="1958509"/>
            <a:ext cx="2592288" cy="108000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obszarze jednego poziomu samorządu: </a:t>
            </a:r>
          </a:p>
          <a:p>
            <a:pPr algn="ctr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gmina: gmina </a:t>
            </a: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ECA41166-3D3F-FCD3-0C3F-033717199668}"/>
              </a:ext>
            </a:extLst>
          </p:cNvPr>
          <p:cNvSpPr/>
          <p:nvPr/>
        </p:nvSpPr>
        <p:spPr>
          <a:xfrm>
            <a:off x="8099525" y="1959364"/>
            <a:ext cx="2502965" cy="110047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pomiędzy różnymi poziomami samorządu</a:t>
            </a:r>
          </a:p>
          <a:p>
            <a:pPr algn="ctr"/>
            <a:r>
              <a:rPr lang="pl-P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gmina: powiat: województwo</a:t>
            </a:r>
          </a:p>
        </p:txBody>
      </p:sp>
      <p:sp>
        <p:nvSpPr>
          <p:cNvPr id="17" name="Strzałka: w górę 16">
            <a:extLst>
              <a:ext uri="{FF2B5EF4-FFF2-40B4-BE49-F238E27FC236}">
                <a16:creationId xmlns:a16="http://schemas.microsoft.com/office/drawing/2014/main" id="{5A902F06-67DC-787B-2788-FF01BE5D1664}"/>
              </a:ext>
            </a:extLst>
          </p:cNvPr>
          <p:cNvSpPr/>
          <p:nvPr/>
        </p:nvSpPr>
        <p:spPr>
          <a:xfrm>
            <a:off x="7218114" y="3074501"/>
            <a:ext cx="360040" cy="461202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Strzałka: w górę 17">
            <a:extLst>
              <a:ext uri="{FF2B5EF4-FFF2-40B4-BE49-F238E27FC236}">
                <a16:creationId xmlns:a16="http://schemas.microsoft.com/office/drawing/2014/main" id="{13FACCA9-09C1-A973-00BA-A76676C419A4}"/>
              </a:ext>
            </a:extLst>
          </p:cNvPr>
          <p:cNvSpPr/>
          <p:nvPr/>
        </p:nvSpPr>
        <p:spPr>
          <a:xfrm>
            <a:off x="8842485" y="3104232"/>
            <a:ext cx="360040" cy="461202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9" name="Dymek myśli: chmurka 18">
            <a:extLst>
              <a:ext uri="{FF2B5EF4-FFF2-40B4-BE49-F238E27FC236}">
                <a16:creationId xmlns:a16="http://schemas.microsoft.com/office/drawing/2014/main" id="{2A4C2BD3-3C5A-7DE5-542F-1FAAB265F26F}"/>
              </a:ext>
            </a:extLst>
          </p:cNvPr>
          <p:cNvSpPr/>
          <p:nvPr/>
        </p:nvSpPr>
        <p:spPr>
          <a:xfrm>
            <a:off x="2478351" y="1979837"/>
            <a:ext cx="2002979" cy="1229064"/>
          </a:xfrm>
          <a:prstGeom prst="cloudCallou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0" name="pole tekstowe 19">
            <a:extLst>
              <a:ext uri="{FF2B5EF4-FFF2-40B4-BE49-F238E27FC236}">
                <a16:creationId xmlns:a16="http://schemas.microsoft.com/office/drawing/2014/main" id="{BE8FD40F-4D01-2A59-1A8E-42B130EBEC58}"/>
              </a:ext>
            </a:extLst>
          </p:cNvPr>
          <p:cNvSpPr txBox="1"/>
          <p:nvPr/>
        </p:nvSpPr>
        <p:spPr>
          <a:xfrm>
            <a:off x="2681610" y="2267669"/>
            <a:ext cx="1800200" cy="9541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sz="1400" dirty="0">
                <a:latin typeface="Times New Roman"/>
                <a:cs typeface="Times New Roman"/>
              </a:rPr>
              <a:t>Ciągłość zatrudnienia; wyrok SN z dnia 12 06 2013 I PK 2/13, OSNP 2014/3/38</a:t>
            </a:r>
            <a:endParaRPr lang="pl-PL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319430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40A4AC9-0763-83F3-5852-8D4DE9D3A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7321" y="371705"/>
            <a:ext cx="8640381" cy="1080001"/>
          </a:xfrm>
        </p:spPr>
        <p:txBody>
          <a:bodyPr>
            <a:noAutofit/>
          </a:bodyPr>
          <a:lstStyle/>
          <a:p>
            <a:pPr algn="just"/>
            <a:r>
              <a:rPr lang="pl-PL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Uchwała Rady Miejskiej w Brzesku z dnia 16 października 2019 r. Nr XIII/108/2019 w sprawie utworzenia jednostki budżetowej "Miejskie Centrum Obsługi Oświaty" oraz nadania jej statutu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1574851-D601-DEF8-2D58-F0552E2C95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907" y="1979837"/>
            <a:ext cx="3023855" cy="468000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2D46ACC-623E-55DB-A10B-8954B25F66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47</a:t>
            </a:fld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C723E888-FCA3-D0C7-ED5D-F356E3FC4638}"/>
              </a:ext>
            </a:extLst>
          </p:cNvPr>
          <p:cNvSpPr/>
          <p:nvPr/>
        </p:nvSpPr>
        <p:spPr>
          <a:xfrm>
            <a:off x="1241450" y="2123653"/>
            <a:ext cx="4320482" cy="4824536"/>
          </a:xfrm>
          <a:prstGeom prst="rect">
            <a:avLst/>
          </a:prstGeom>
          <a:solidFill>
            <a:srgbClr val="A3FFC2"/>
          </a:solidFill>
          <a:ln>
            <a:solidFill>
              <a:srgbClr val="A3FFC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A09C1A5-93D7-7755-F08B-1A01EE9E7136}"/>
              </a:ext>
            </a:extLst>
          </p:cNvPr>
          <p:cNvSpPr txBox="1"/>
          <p:nvPr/>
        </p:nvSpPr>
        <p:spPr>
          <a:xfrm>
            <a:off x="1241450" y="2123654"/>
            <a:ext cx="42484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buAutoNum type="arabicParenR"/>
            </a:pP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Zespół Szklono - Przedszkolny w Brzesku, 2) Publiczną Szkołę Podstawową Nr 3 im. Mikołaja Kopernika w Brzesku, 3) Publiczną Szkołę Podstawową Nr 1 im. Stanisława Staszica w Jadownikach, 4) Zespół Szklono - Przedszkolny w Jadownikach, 5) Publiczną Szkołę Podstawową w Jasieniu, 6) Publiczną Szkołę Podstawową im. Tadeusza Kościuszki w Mokrzyskach, 7) Publiczną Szkołę Podstawową im. Jana Goetza Okocimskiego w Okocimiu, 8) Publiczną Szkołę Podstawową w Porębie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Spytkowskiej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9) Publiczną Szkołę Podstawową im. Bohaterów Westerplatte w Szczepanowie, 10) Szkołę Muzyczną I Stopnia w Brzesku, 11) Publiczne Przedszkole Nr 1 w Brzesku, 12) Publiczne Przedszkole Nr 3 w Brzesku, 13) Publiczne Przedszkole Nr 4 im. Jana Brzechwy w Brzesku, 14) Publiczne Przedszkole Nr 7 w Brzesku, 15) Publiczne Przedszkole Nr 9 im. Marii Kownackiej w Brzesku, 16) Publiczne Przedszkole Nr 10 z Oddziałem Integracyjnym im. Jana Pawła II w Brzesku, 17) Publiczne Przedszkole Nr 1 w Jadownikach, 18) Publiczne Przedszkole w Porębie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Spytkowskiej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19) Publiczne Przedszkole im. św. Jana Pawła II w Szczepanowie z oddziałem w Wokowicach </a:t>
            </a:r>
          </a:p>
          <a:p>
            <a:pPr algn="just"/>
            <a:endParaRPr lang="pl-PL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1 Uchwały Rady Miejskiej XVII/144/2019 RADY MIEJSKIEJ W BRZESKU z dnia 18 grudnia 2019 r</a:t>
            </a:r>
          </a:p>
        </p:txBody>
      </p:sp>
      <p:sp>
        <p:nvSpPr>
          <p:cNvPr id="7" name="Strzałka: w prawo 6">
            <a:extLst>
              <a:ext uri="{FF2B5EF4-FFF2-40B4-BE49-F238E27FC236}">
                <a16:creationId xmlns:a16="http://schemas.microsoft.com/office/drawing/2014/main" id="{A61131FD-FDF2-50F1-C887-D8526B599AC5}"/>
              </a:ext>
            </a:extLst>
          </p:cNvPr>
          <p:cNvSpPr/>
          <p:nvPr/>
        </p:nvSpPr>
        <p:spPr>
          <a:xfrm>
            <a:off x="5700211" y="4535921"/>
            <a:ext cx="864094" cy="50405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11263CF5-11B6-371C-067C-7E1BDF165F11}"/>
              </a:ext>
            </a:extLst>
          </p:cNvPr>
          <p:cNvSpPr/>
          <p:nvPr/>
        </p:nvSpPr>
        <p:spPr>
          <a:xfrm>
            <a:off x="6735262" y="4283893"/>
            <a:ext cx="2929938" cy="1583977"/>
          </a:xfrm>
          <a:prstGeom prst="rect">
            <a:avLst/>
          </a:prstGeom>
          <a:solidFill>
            <a:srgbClr val="A3FFC2"/>
          </a:solidFill>
          <a:ln>
            <a:solidFill>
              <a:srgbClr val="A3FFC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„Miejskie Centrum Obsługi Oświaty”</a:t>
            </a:r>
          </a:p>
        </p:txBody>
      </p:sp>
      <p:sp>
        <p:nvSpPr>
          <p:cNvPr id="9" name="Dymek myśli: chmurka 8">
            <a:extLst>
              <a:ext uri="{FF2B5EF4-FFF2-40B4-BE49-F238E27FC236}">
                <a16:creationId xmlns:a16="http://schemas.microsoft.com/office/drawing/2014/main" id="{D4888452-A4F3-E5F2-85E3-02535F627F55}"/>
              </a:ext>
            </a:extLst>
          </p:cNvPr>
          <p:cNvSpPr/>
          <p:nvPr/>
        </p:nvSpPr>
        <p:spPr>
          <a:xfrm>
            <a:off x="5761669" y="2028826"/>
            <a:ext cx="2952328" cy="1872208"/>
          </a:xfrm>
          <a:prstGeom prst="cloudCallou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Czy pracownicy jednostek obsługiwanych stają się pracownikami centrum na podstawie art. 22 </a:t>
            </a:r>
            <a:r>
              <a:rPr lang="pl-PL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u.p.s</a:t>
            </a:r>
            <a:r>
              <a:rPr lang="pl-PL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czy na podstawie art. 231 </a:t>
            </a:r>
            <a:r>
              <a:rPr lang="pl-PL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k.p</a:t>
            </a:r>
            <a:r>
              <a:rPr lang="pl-PL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.?</a:t>
            </a:r>
          </a:p>
        </p:txBody>
      </p:sp>
    </p:spTree>
    <p:extLst>
      <p:ext uri="{BB962C8B-B14F-4D97-AF65-F5344CB8AC3E}">
        <p14:creationId xmlns:p14="http://schemas.microsoft.com/office/powerpoint/2010/main" val="325626370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DC991AD-B395-4415-20D6-15A682D7D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445" y="719837"/>
            <a:ext cx="8640381" cy="1080001"/>
          </a:xfrm>
        </p:spPr>
        <p:txBody>
          <a:bodyPr>
            <a:normAutofit/>
          </a:bodyPr>
          <a:lstStyle/>
          <a:p>
            <a:pPr algn="ctr"/>
            <a:r>
              <a:rPr lang="pl-PL" dirty="0">
                <a:latin typeface="Times New Roman"/>
                <a:ea typeface="Open Sans"/>
                <a:cs typeface="Times New Roman"/>
              </a:rPr>
              <a:t>Wyrok WSA w Krakowie z dnia 9 lipca 2020 r.,  </a:t>
            </a:r>
            <a:b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>
                <a:latin typeface="Times New Roman"/>
                <a:ea typeface="Open Sans"/>
                <a:cs typeface="Times New Roman"/>
              </a:rPr>
              <a:t>sygn. I SA/Kr 100/20, Lex nr 3028053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2B0FE0D-434E-F49B-1624-6EB5363D9D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386" y="1979837"/>
            <a:ext cx="9000903" cy="5579838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spcBef>
                <a:spcPts val="0"/>
              </a:spcBef>
              <a:buNone/>
            </a:pPr>
            <a:endParaRPr lang="pl-PL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pl-PL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„Przenoszony zakład pracy mogą stanowić nie tylko składniki materialne, lecz także przejmowane zadania i funkcje. Wraz z przejściem części zadań jednostki organizacyjnej gminy na inną jednostkę organizacyjną, następuje przejście z mocy prawa pracowników wykonujących te zadania do nowoutworzonej jednostki” (…)</a:t>
            </a:r>
          </a:p>
          <a:p>
            <a:pPr marL="0" indent="0" algn="just">
              <a:spcBef>
                <a:spcPts val="0"/>
              </a:spcBef>
              <a:buNone/>
            </a:pPr>
            <a:endParaRPr lang="pl-PL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pl-PL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„W przypadku tych pierwszych przejście może się dokonać bez przejęcia istotnych składników materialnych, jeśli większość pracowników (w sensie liczby i kwalifikacji) została przejęta (..) W tym miejscu podkreślenia wymaga, że na gruncie kontrolowanej sprawy, profil działalności Centrum wskazuje, że może być on wykonywany w oparciu o tzw. czynnik ludzki. Sami pracownicy tworzą bowiem jednostki, które mogą prowadzić działalność o takim profilu”.</a:t>
            </a:r>
          </a:p>
          <a:p>
            <a:pPr marL="0" indent="0" algn="just">
              <a:spcBef>
                <a:spcPts val="0"/>
              </a:spcBef>
              <a:buNone/>
            </a:pPr>
            <a:endParaRPr lang="pl-PL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pl-PL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„W konsekwencji, za prawidłowe należy uznać w kontrolowanej sprawie stanowisko Wojewody M., że </a:t>
            </a:r>
            <a:r>
              <a:rPr lang="pl-PL" sz="29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niniejszym stanie faktycznym - przejście pracowników zatrudnionych na stanowiskach, o których mowa w § 2 ust. 1 zaskarżonej uchwały, powinno nastąpić na podstawie art. 231 kodeksu pracy, a nie na podstawie art. 22 ustawy o pracownikach samorządowych, który reguluje odmienną instytucję przeniesienia do pracy, to znaczy nie przeniesienia z mocy prawa,</a:t>
            </a:r>
            <a:r>
              <a:rPr lang="pl-PL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ale przeniesienia pracownika samorządowego zatrudnionego na stanowisku urzędniczym, na jego wniosek lub za jego zgodą do pracy w innej jednostce, jeżeli nie narusza to ważnego interesu jednostki, która dotychczas zatrudniała pracownika samorządowego oraz przemawiają za tym ważne potrzeby po stronie jednostki przejmującej”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68F35D3-0C9E-80C4-EECD-EAD42725DA4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48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7984452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/>
              <a:t>Odpowiedzialność pracownika samorządowego</a:t>
            </a: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/>
              <a:t>Zakres i rodzaje odpowiedzialności</a:t>
            </a:r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385F5-A64F-428D-9CAC-5D502640F501}" type="datetime1">
              <a:rPr lang="pl-PL" smtClean="0"/>
              <a:t>26.08.2025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37348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16A8F99-CE2B-A2D2-1CA7-1952467BF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Zasady oceniania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261B68AA-738E-01B1-850F-2BA6F4E1308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3024197"/>
              </p:ext>
            </p:extLst>
          </p:nvPr>
        </p:nvGraphicFramePr>
        <p:xfrm>
          <a:off x="1025525" y="1979613"/>
          <a:ext cx="8640763" cy="467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1D34E75-283F-11A7-1B90-AB75C73D16C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0351518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12118C9C-56A6-4451-8007-C4E5EE358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 dirty="0"/>
              <a:t>Jak odpowiedzialność może być rozumiana?</a:t>
            </a:r>
            <a:endParaRPr lang="pl-PL" dirty="0"/>
          </a:p>
        </p:txBody>
      </p:sp>
      <p:pic>
        <p:nvPicPr>
          <p:cNvPr id="3" name="Symbol zastępczy zawartości 2">
            <a:extLst>
              <a:ext uri="{FF2B5EF4-FFF2-40B4-BE49-F238E27FC236}">
                <a16:creationId xmlns:a16="http://schemas.microsoft.com/office/drawing/2014/main" id="{F0C5C83D-5376-41E4-01F7-0B5A71CA9D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4534" y="1979613"/>
            <a:ext cx="7602744" cy="4679950"/>
          </a:xfrm>
          <a:prstGeom prst="rect">
            <a:avLst/>
          </a:prstGeom>
        </p:spPr>
      </p:pic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315552F-3A1D-4DE6-AEF3-01B8E89D2ADE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26.08.2025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1276055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DE659D3-16BE-78E4-FF5C-7834AA269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Pytania – w kontekście regulacji prawnej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FA2E632-0EA5-C6D5-A9B9-2A1E14E1ED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200000"/>
              </a:lnSpc>
            </a:pPr>
            <a:r>
              <a:rPr lang="pl-PL" altLang="pl-PL" dirty="0"/>
              <a:t>Kto jest odpowiedzialny.</a:t>
            </a:r>
          </a:p>
          <a:p>
            <a:pPr eaLnBrk="1" hangingPunct="1">
              <a:lnSpc>
                <a:spcPct val="200000"/>
              </a:lnSpc>
            </a:pPr>
            <a:r>
              <a:rPr lang="pl-PL" altLang="pl-PL" dirty="0"/>
              <a:t>Jak jest odpowiedzialny.</a:t>
            </a:r>
          </a:p>
          <a:p>
            <a:pPr eaLnBrk="1" hangingPunct="1">
              <a:lnSpc>
                <a:spcPct val="200000"/>
              </a:lnSpc>
            </a:pPr>
            <a:r>
              <a:rPr lang="pl-PL" altLang="pl-PL" dirty="0"/>
              <a:t>Co się stanie w przypadku braku działania. </a:t>
            </a:r>
          </a:p>
          <a:p>
            <a:pPr eaLnBrk="1" hangingPunct="1">
              <a:lnSpc>
                <a:spcPct val="200000"/>
              </a:lnSpc>
            </a:pPr>
            <a:r>
              <a:rPr lang="pl-PL" altLang="pl-PL" dirty="0"/>
              <a:t>Czyja to wina i jaka to wina?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F63E82E4-F4F7-5F9D-A3E6-5135A04AD3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51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3544777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0055451-2DEB-E03B-31EC-3DEF8CE22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Relacje odpowiedzialności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EE6BDD6-EBAA-CBDD-057E-FA4B1B9EF1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7675" marR="0" lvl="0" indent="-4476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Pct val="70000"/>
              <a:buFont typeface="Wingdings" panose="05000000000000000000" pitchFamily="2" charset="2"/>
              <a:buNone/>
              <a:tabLst/>
              <a:defRPr/>
            </a:pPr>
            <a:r>
              <a:rPr kumimoji="0" lang="pl-PL" altLang="pl-PL" sz="4000" b="0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Utożsamianie odpowiedzialności organów z odpowiedzialnością osoby piastującej stanowisko organu.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72390E0-186F-E277-F766-3CFE4A1AA4F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52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6398280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95161D-79A4-7941-758F-E06EE8BD6A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668A3675-BBDD-CE60-B80E-81BBE255A4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93578" y="5195719"/>
            <a:ext cx="7848872" cy="1320421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/>
              <a:t>Kontekst prawny i ustrojowy odpowiedzialności pracownika</a:t>
            </a:r>
            <a:br>
              <a:rPr lang="pl-PL" dirty="0"/>
            </a:br>
            <a:r>
              <a:rPr lang="pl-PL" sz="2200" b="0" dirty="0"/>
              <a:t>Skorelowanie odpowiedzialności z misją organów publicznych i JST</a:t>
            </a:r>
            <a:br>
              <a:rPr lang="pl-PL" sz="2200" b="0" dirty="0"/>
            </a:br>
            <a:br>
              <a:rPr lang="pl-PL" dirty="0"/>
            </a:b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obrazu 3">
            <a:extLst>
              <a:ext uri="{FF2B5EF4-FFF2-40B4-BE49-F238E27FC236}">
                <a16:creationId xmlns:a16="http://schemas.microsoft.com/office/drawing/2014/main" id="{397AAED1-81AA-F57E-491A-8759C06C184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6" name="Symbol zastępczy obrazu 2" descr="Mężczyzna pracuje na komputerze">
            <a:extLst>
              <a:ext uri="{FF2B5EF4-FFF2-40B4-BE49-F238E27FC236}">
                <a16:creationId xmlns:a16="http://schemas.microsoft.com/office/drawing/2014/main" id="{3D917031-C6CF-DDB6-B726-9AA5222C07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9" b="3819"/>
          <a:stretch>
            <a:fillRect/>
          </a:stretch>
        </p:blipFill>
        <p:spPr>
          <a:xfrm>
            <a:off x="822325" y="15240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185756753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E7C3D01-B2B5-50D5-BEBB-FF2DCEC4E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Podstawa ustrojowa oddziałująca też na pracowników samorządowych art. 15 Konstytucji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8821147-2972-7656-9961-25FD8F6AD0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00000"/>
              </a:lnSpc>
              <a:defRPr/>
            </a:pPr>
            <a:r>
              <a:rPr lang="pl-PL" altLang="pl-PL" sz="2800" dirty="0"/>
              <a:t>   1. Ogół mieszkańców jednostek zasadniczego podziału terytorialnego stanowi z mocy prawa wspólnotę samorządową.</a:t>
            </a:r>
          </a:p>
          <a:p>
            <a:pPr eaLnBrk="1" hangingPunct="1">
              <a:lnSpc>
                <a:spcPct val="100000"/>
              </a:lnSpc>
              <a:defRPr/>
            </a:pPr>
            <a:r>
              <a:rPr lang="pl-PL" altLang="pl-PL" sz="2800" dirty="0"/>
              <a:t>    2. Samorząd terytorialny uczestniczy w sprawowaniu władzy publicznej. Przysługującą mu w ramach ustaw istotną część zadań publicznych samorząd wykonuje w </a:t>
            </a:r>
            <a:r>
              <a:rPr lang="pl-PL" altLang="pl-PL" sz="2800" b="1" dirty="0">
                <a:solidFill>
                  <a:srgbClr val="FF0000"/>
                </a:solidFill>
              </a:rPr>
              <a:t>imieniu własnym                </a:t>
            </a:r>
            <a:r>
              <a:rPr lang="pl-PL" altLang="pl-PL" sz="2800" b="1" u="sng" dirty="0">
                <a:solidFill>
                  <a:srgbClr val="99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 na własną odpowiedzialność.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F6C6299-E0FD-086F-A7C0-2842926E9C5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54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8281438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D7539832-B8E6-903D-42AC-5BB39388E9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33330" y="106746"/>
            <a:ext cx="7890410" cy="2323900"/>
          </a:xfrm>
        </p:spPr>
        <p:txBody>
          <a:bodyPr/>
          <a:lstStyle/>
          <a:p>
            <a:pPr eaLnBrk="1" hangingPunct="1"/>
            <a:r>
              <a:rPr lang="pl-PL" altLang="pl-PL" sz="3527" dirty="0"/>
              <a:t>ODPOWIEDZIALNOŚĆ ZA DZIAŁANIA NIELEGALNE ADMINISTRACJI</a:t>
            </a:r>
            <a:br>
              <a:rPr lang="pl-PL" altLang="pl-PL" sz="3527" dirty="0"/>
            </a:br>
            <a:r>
              <a:rPr lang="pl-PL" altLang="pl-PL" sz="3527" dirty="0"/>
              <a:t>ODPOWIEDZIALNOŚĆ ODSZKODOWAWCZA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28DA4897-7499-C6A7-2F05-EF6D5BBEE0D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352578" y="2906625"/>
            <a:ext cx="8445137" cy="4206819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pl-PL" altLang="pl-PL" sz="3086" dirty="0"/>
              <a:t>reguła konstytucyjna:</a:t>
            </a:r>
          </a:p>
          <a:p>
            <a:pPr eaLnBrk="1" hangingPunct="1">
              <a:lnSpc>
                <a:spcPct val="100000"/>
              </a:lnSpc>
            </a:pPr>
            <a:r>
              <a:rPr lang="pl-PL" altLang="pl-PL" sz="3086" dirty="0"/>
              <a:t>Art. 77.  1. </a:t>
            </a:r>
            <a:r>
              <a:rPr lang="pl-PL" altLang="pl-PL" sz="3086" b="1" dirty="0"/>
              <a:t>Każdy </a:t>
            </a:r>
            <a:r>
              <a:rPr lang="pl-PL" altLang="pl-PL" sz="3086" dirty="0"/>
              <a:t>ma prawo do </a:t>
            </a:r>
            <a:r>
              <a:rPr lang="pl-PL" altLang="pl-PL" sz="3086" b="1" u="sng" dirty="0"/>
              <a:t>wynagrodzenia szkody</a:t>
            </a:r>
            <a:r>
              <a:rPr lang="pl-PL" altLang="pl-PL" sz="3086" dirty="0"/>
              <a:t>, jaka została mu wyrządzona przez niezgodne z prawem działanie organu władzy publicznej.</a:t>
            </a:r>
          </a:p>
          <a:p>
            <a:pPr eaLnBrk="1" hangingPunct="1">
              <a:lnSpc>
                <a:spcPct val="100000"/>
              </a:lnSpc>
              <a:buFont typeface="Wingdings" panose="05000000000000000000" pitchFamily="2" charset="2"/>
              <a:buNone/>
            </a:pPr>
            <a:r>
              <a:rPr lang="pl-PL" altLang="pl-PL" sz="3086" dirty="0"/>
              <a:t>2. Ustawa nie może nikomu zamykać drogi sądowej dochodzenia naruszonych wolności lub praw.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90D94E10-0647-78DD-DF3F-6C2A2C481A9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55824" y="605474"/>
            <a:ext cx="7890410" cy="1111203"/>
          </a:xfrm>
        </p:spPr>
        <p:txBody>
          <a:bodyPr/>
          <a:lstStyle/>
          <a:p>
            <a:pPr eaLnBrk="1" hangingPunct="1"/>
            <a:r>
              <a:rPr lang="pl-PL" altLang="pl-PL" sz="3527"/>
              <a:t>Odpowiedzialność za środowisko</a:t>
            </a:r>
            <a:br>
              <a:rPr lang="pl-PL" altLang="pl-PL" sz="3527"/>
            </a:br>
            <a:endParaRPr lang="pl-PL" altLang="pl-PL" sz="3527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5124288B-D511-767A-9029-352AD88A871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100000"/>
              </a:lnSpc>
            </a:pPr>
            <a:r>
              <a:rPr lang="pl-PL" altLang="pl-PL" sz="3200" dirty="0"/>
              <a:t>Art. 86.  </a:t>
            </a:r>
            <a:r>
              <a:rPr lang="pl-PL" altLang="pl-PL" sz="3200" b="1" u="sng" dirty="0"/>
              <a:t>Każdy </a:t>
            </a:r>
            <a:r>
              <a:rPr lang="pl-PL" altLang="pl-PL" sz="3200" dirty="0"/>
              <a:t>jest obowiązany do dbałości o stan środowiska i ponosi odpowiedzialność za spowodowane przez siebie jego pogorszenie. Zasady tej odpowiedzialności określa ustawa.</a:t>
            </a:r>
          </a:p>
        </p:txBody>
      </p:sp>
      <p:pic>
        <p:nvPicPr>
          <p:cNvPr id="15364" name="Picture 4">
            <a:extLst>
              <a:ext uri="{FF2B5EF4-FFF2-40B4-BE49-F238E27FC236}">
                <a16:creationId xmlns:a16="http://schemas.microsoft.com/office/drawing/2014/main" id="{D810D0B0-746E-677A-1DFD-5375E2DFE5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5461" y="4969786"/>
            <a:ext cx="2334400" cy="233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6E3334-55C3-B193-FAB0-6AD0636878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F8DE2D2E-7010-D0E9-83CB-9FAC4346DC0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/>
              <a:t>Kontekst odpowiedzialności jednostki samorządu a odpowiedzialność prawna pracownika samorządowego 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obrazu 3">
            <a:extLst>
              <a:ext uri="{FF2B5EF4-FFF2-40B4-BE49-F238E27FC236}">
                <a16:creationId xmlns:a16="http://schemas.microsoft.com/office/drawing/2014/main" id="{21B3AFAB-A820-6751-16E0-DC4E548AA3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6" name="Symbol zastępczy obrazu 2" descr="Mężczyzna pracuje na komputerze">
            <a:extLst>
              <a:ext uri="{FF2B5EF4-FFF2-40B4-BE49-F238E27FC236}">
                <a16:creationId xmlns:a16="http://schemas.microsoft.com/office/drawing/2014/main" id="{2F509A66-58F3-30E8-9541-E99F6EF19A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9" b="3819"/>
          <a:stretch>
            <a:fillRect/>
          </a:stretch>
        </p:blipFill>
        <p:spPr>
          <a:xfrm>
            <a:off x="822325" y="15240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87496939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470388DC-8174-8FD6-3087-55754ABEBCF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altLang="pl-PL"/>
              <a:t>Odpowiedzialność za </a:t>
            </a:r>
            <a:r>
              <a:rPr lang="pl-PL" altLang="pl-PL" b="1"/>
              <a:t>stanowienie prawa</a:t>
            </a: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1024FA28-B565-D4D9-CAFD-FB1F5A5668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41855" y="2183906"/>
            <a:ext cx="9055860" cy="500828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pl-PL" altLang="pl-PL" sz="3086" b="1"/>
              <a:t>Art. 417</a:t>
            </a:r>
            <a:r>
              <a:rPr lang="pl-PL" altLang="pl-PL" sz="3086" b="1" baseline="30000"/>
              <a:t>1</a:t>
            </a:r>
            <a:r>
              <a:rPr lang="pl-PL" altLang="pl-PL" sz="3086" b="1"/>
              <a:t>.</a:t>
            </a:r>
            <a:r>
              <a:rPr lang="pl-PL" altLang="pl-PL" sz="3086"/>
              <a:t>  § 1. Jeżeli szkoda została wyrządzona przez wydanie aktu normatywnego, jej naprawienia można żądać po stwierdzeniu we właściwym postępowaniu niezgodności tego aktu z Konstytucją, ratyfikowaną umową międzynarodową lub ustawą.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pl-PL" altLang="pl-PL" sz="3086"/>
              <a:t>§ 4. Jeżeli szkoda została wyrządzona przez niewydanie aktu normatywnego, którego obowiązek wydania przewiduje przepis prawa, niezgodność z prawem niewydania tego aktu stwierdza sąd rozpoznający sprawę o naprawienie szkody.</a:t>
            </a:r>
          </a:p>
        </p:txBody>
      </p:sp>
    </p:spTree>
    <p:extLst>
      <p:ext uri="{BB962C8B-B14F-4D97-AF65-F5344CB8AC3E}">
        <p14:creationId xmlns:p14="http://schemas.microsoft.com/office/powerpoint/2010/main" val="114033312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1793FD91-B3CC-4947-2507-B62D3D5EFC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altLang="pl-PL"/>
              <a:t>Odpowiedzialność za </a:t>
            </a:r>
            <a:r>
              <a:rPr lang="pl-PL" altLang="pl-PL" b="1"/>
              <a:t>stosowanie prawa</a:t>
            </a:r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26F208A5-1F26-2372-B98D-9244B9F3035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63108" y="1716676"/>
            <a:ext cx="9446094" cy="5634758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pl-PL" altLang="pl-PL" sz="2646" b="1"/>
              <a:t>Art. 417</a:t>
            </a:r>
            <a:r>
              <a:rPr lang="pl-PL" altLang="pl-PL" sz="2646" b="1" baseline="30000"/>
              <a:t>1</a:t>
            </a:r>
            <a:r>
              <a:rPr lang="pl-PL" altLang="pl-PL" sz="2646" b="1"/>
              <a:t>.</a:t>
            </a:r>
            <a:r>
              <a:rPr lang="pl-PL" altLang="pl-PL" sz="2646"/>
              <a:t> § 2. Jeżeli szkoda została wyrządzona przez </a:t>
            </a:r>
            <a:r>
              <a:rPr lang="pl-PL" altLang="pl-PL" sz="2646" u="sng"/>
              <a:t>wydanie prawomocnego</a:t>
            </a:r>
            <a:r>
              <a:rPr lang="pl-PL" altLang="pl-PL" sz="2646"/>
              <a:t> </a:t>
            </a:r>
            <a:r>
              <a:rPr lang="pl-PL" altLang="pl-PL" sz="2646" u="sng"/>
              <a:t>orzeczenia lub ostatecznej decyzji,</a:t>
            </a:r>
            <a:r>
              <a:rPr lang="pl-PL" altLang="pl-PL" sz="2646"/>
              <a:t> jej naprawienia można żądać </a:t>
            </a:r>
            <a:r>
              <a:rPr lang="pl-PL" altLang="pl-PL" sz="2646">
                <a:solidFill>
                  <a:srgbClr val="FF0000"/>
                </a:solidFill>
              </a:rPr>
              <a:t>po</a:t>
            </a:r>
            <a:r>
              <a:rPr lang="pl-PL" altLang="pl-PL" sz="2646"/>
              <a:t> stwierdzeniu we właściwym postępowaniu ich niezgodności z prawem </a:t>
            </a:r>
            <a:r>
              <a:rPr lang="pl-PL" altLang="pl-PL" sz="2646" i="1"/>
              <a:t>chyba że przepisy odrębne stanowią inaczej.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pl-PL" altLang="pl-PL" sz="2646"/>
              <a:t>Odnosi się to również do wypadku, gdy prawomocne orzeczenie lub ostateczna decyzja zostały wydane na podstawie aktu normatywnego niezgodnego z Konstytucją, ratyfikowaną umową międzynarodową lub ustawą.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pl-PL" altLang="pl-PL" sz="2646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pl-PL" altLang="pl-PL" sz="2646"/>
              <a:t>§ 3. Jeżeli szkoda została wyrządzona przez </a:t>
            </a:r>
            <a:r>
              <a:rPr lang="pl-PL" altLang="pl-PL" sz="2646" u="sng"/>
              <a:t>niewydanie orzeczenia lub decyzji</a:t>
            </a:r>
            <a:r>
              <a:rPr lang="pl-PL" altLang="pl-PL" sz="2646"/>
              <a:t>, gdy obowiązek ich wydania przewiduje przepis prawa, jej naprawienia można żądać po stwierdzeniu we właściwym postępowaniu niezgodności z prawem niewydania orzeczenia lub decyzji, chyba że przepisy odrębne stanowią inaczej.</a:t>
            </a:r>
          </a:p>
        </p:txBody>
      </p:sp>
    </p:spTree>
    <p:extLst>
      <p:ext uri="{BB962C8B-B14F-4D97-AF65-F5344CB8AC3E}">
        <p14:creationId xmlns:p14="http://schemas.microsoft.com/office/powerpoint/2010/main" val="2864800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78A0FF4-F887-54DB-C957-26C4A2E311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Techniki oceniania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A9A5B9BF-0FD6-B13B-3779-ED5512017ED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1524754"/>
              </p:ext>
            </p:extLst>
          </p:nvPr>
        </p:nvGraphicFramePr>
        <p:xfrm>
          <a:off x="1025525" y="1979613"/>
          <a:ext cx="8640763" cy="4320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4952AEE-265E-A8A5-62F5-4A94AEBC493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6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1669452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ytuł 1">
            <a:extLst>
              <a:ext uri="{FF2B5EF4-FFF2-40B4-BE49-F238E27FC236}">
                <a16:creationId xmlns:a16="http://schemas.microsoft.com/office/drawing/2014/main" id="{74C5AB28-5A37-9709-5D98-224D7283D3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altLang="pl-PL" b="1"/>
              <a:t>Art. 417</a:t>
            </a:r>
            <a:r>
              <a:rPr lang="pl-PL" altLang="pl-PL" b="1" baseline="30000"/>
              <a:t>2</a:t>
            </a:r>
            <a:r>
              <a:rPr lang="pl-PL" altLang="pl-PL" b="1"/>
              <a:t>.</a:t>
            </a:r>
            <a:r>
              <a:rPr lang="pl-PL" altLang="pl-PL"/>
              <a:t> - przypadki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0AFD43A-5D5B-F725-F5C7-EF5CDBC595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100000"/>
              </a:lnSpc>
              <a:defRPr/>
            </a:pPr>
            <a:r>
              <a:rPr lang="pl-PL" sz="2800" dirty="0"/>
              <a:t>Rozstrój zdrowia</a:t>
            </a:r>
          </a:p>
          <a:p>
            <a:pPr eaLnBrk="1" hangingPunct="1">
              <a:lnSpc>
                <a:spcPct val="100000"/>
              </a:lnSpc>
              <a:defRPr/>
            </a:pPr>
            <a:r>
              <a:rPr lang="pl-PL" sz="2800" dirty="0"/>
              <a:t>Uszkodzenie ciała</a:t>
            </a:r>
          </a:p>
          <a:p>
            <a:pPr eaLnBrk="1" hangingPunct="1">
              <a:lnSpc>
                <a:spcPct val="100000"/>
              </a:lnSpc>
              <a:defRPr/>
            </a:pPr>
            <a:r>
              <a:rPr lang="pl-PL" sz="2800" dirty="0"/>
              <a:t>Śmierć – dochodzić odpowiedzialności mogą także spadkobiercy</a:t>
            </a:r>
          </a:p>
          <a:p>
            <a:pPr marL="0" indent="0">
              <a:lnSpc>
                <a:spcPct val="100000"/>
              </a:lnSpc>
              <a:buNone/>
              <a:defRPr/>
            </a:pPr>
            <a:r>
              <a:rPr lang="pl-PL" sz="2800" dirty="0"/>
              <a:t>UWAGA!</a:t>
            </a:r>
          </a:p>
          <a:p>
            <a:pPr marL="0" indent="0">
              <a:lnSpc>
                <a:spcPct val="100000"/>
              </a:lnSpc>
              <a:buNone/>
              <a:defRPr/>
            </a:pPr>
            <a:r>
              <a:rPr lang="pl-PL" sz="2800" dirty="0"/>
              <a:t> MUSI BYĆ ZWIĄZEK PRZYCZYNOWY</a:t>
            </a:r>
          </a:p>
        </p:txBody>
      </p:sp>
    </p:spTree>
    <p:extLst>
      <p:ext uri="{BB962C8B-B14F-4D97-AF65-F5344CB8AC3E}">
        <p14:creationId xmlns:p14="http://schemas.microsoft.com/office/powerpoint/2010/main" val="25507869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7EF288-BF26-1DD7-EDF6-B389DACCF2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CF198265-AC7B-F419-6EE3-133C53BB07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dirty="0"/>
              <a:t>Zasady odpowiedzialności pracowniczej w JST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obrazu 3">
            <a:extLst>
              <a:ext uri="{FF2B5EF4-FFF2-40B4-BE49-F238E27FC236}">
                <a16:creationId xmlns:a16="http://schemas.microsoft.com/office/drawing/2014/main" id="{C13338A5-3978-97E2-BF30-F139D56FCF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6" name="Symbol zastępczy obrazu 2" descr="Mężczyzna pracuje na komputerze">
            <a:extLst>
              <a:ext uri="{FF2B5EF4-FFF2-40B4-BE49-F238E27FC236}">
                <a16:creationId xmlns:a16="http://schemas.microsoft.com/office/drawing/2014/main" id="{48FCDC04-2F4E-D647-FA29-914D5EBB9A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9" b="3819"/>
          <a:stretch>
            <a:fillRect/>
          </a:stretch>
        </p:blipFill>
        <p:spPr>
          <a:xfrm>
            <a:off x="822325" y="15240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427234874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0927C4A-8690-EBA6-80F6-0A6928C56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Zakres odpowiedzialności</a:t>
            </a:r>
            <a:br>
              <a:rPr lang="pl-PL" dirty="0"/>
            </a:br>
            <a:endParaRPr lang="pl-PL" dirty="0"/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8E63D31B-1B8C-F260-80F7-1B6E277CE14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49363" y="1547589"/>
          <a:ext cx="9216926" cy="5111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18F5E0B-8570-82CD-A76E-D74497C45A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62</a:t>
            </a:fld>
            <a:endParaRPr lang="pl-PL" dirty="0"/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D7CA261C-1A14-0458-22C1-AA5CFAA0010B}"/>
              </a:ext>
            </a:extLst>
          </p:cNvPr>
          <p:cNvSpPr txBox="1"/>
          <p:nvPr/>
        </p:nvSpPr>
        <p:spPr>
          <a:xfrm>
            <a:off x="305346" y="5885593"/>
            <a:ext cx="344030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Specjalny przypadek w tych trzech </a:t>
            </a:r>
          </a:p>
          <a:p>
            <a:r>
              <a:rPr lang="pl-PL" dirty="0"/>
              <a:t>kategoriach:</a:t>
            </a:r>
          </a:p>
          <a:p>
            <a:r>
              <a:rPr lang="pl-PL" sz="2000" b="1" dirty="0">
                <a:solidFill>
                  <a:schemeClr val="accent1"/>
                </a:solidFill>
              </a:rPr>
              <a:t>odpowiedzialność polityczna</a:t>
            </a:r>
          </a:p>
        </p:txBody>
      </p:sp>
    </p:spTree>
    <p:extLst>
      <p:ext uri="{BB962C8B-B14F-4D97-AF65-F5344CB8AC3E}">
        <p14:creationId xmlns:p14="http://schemas.microsoft.com/office/powerpoint/2010/main" val="203464617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1D9D3FB-2567-17A7-D461-DA967209F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Rodzaje odpowiedzialności</a:t>
            </a:r>
          </a:p>
        </p:txBody>
      </p:sp>
      <p:graphicFrame>
        <p:nvGraphicFramePr>
          <p:cNvPr id="6" name="Symbol zastępczy zawartości 5">
            <a:extLst>
              <a:ext uri="{FF2B5EF4-FFF2-40B4-BE49-F238E27FC236}">
                <a16:creationId xmlns:a16="http://schemas.microsoft.com/office/drawing/2014/main" id="{9020A258-7188-604A-8810-1AAD1F7DA99B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25525" y="1979613"/>
          <a:ext cx="8640763" cy="467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96B31F8-1CE7-583E-92EE-56971F8185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63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3898668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9C3A524-2499-F60D-8482-CBCBDBD96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386" y="365146"/>
            <a:ext cx="8640381" cy="1080001"/>
          </a:xfrm>
        </p:spPr>
        <p:txBody>
          <a:bodyPr/>
          <a:lstStyle/>
          <a:p>
            <a:r>
              <a:rPr lang="pl-PL" dirty="0"/>
              <a:t>Odpowiedzialność w kontekście obowiązków pracownika samorządowego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32F4A8D-F420-95A5-247B-56EDFF80C9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354" y="1619597"/>
            <a:ext cx="9937104" cy="558024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Art.  24. </a:t>
            </a:r>
            <a:r>
              <a:rPr lang="pl-PL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u.p.s</a:t>
            </a: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1.  Do podstawowych obowiązków pracownika samorządowego należy dbałość o wykonywanie zadań publicznych oraz o środki publiczne, z uwzględnieniem interesu publicznego oraz indywidualnych interesów obywateli.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2.  Do obowiązków pracownika samorządowego należy w szczególności: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1)  przestrzeganie Konstytucji Rzeczypospolitej Polskiej i innych przepisów prawa;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2)  wykonywanie zadań sumiennie, sprawnie i bezstronnie;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3) udzielanie informacji organom, instytucjom i osobom fizycznym oraz udostępnianie dokumentów znajdujących się w posiadaniu jednostki, w której pracownik jest zatrudniony, jeżeli prawo tego nie zabrania;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4) dochowanie tajemnicy ustawowo chronionej;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5) zachowanie uprzejmości i życzliwości w kontaktach z obywatelami, zwierzchnikami, podwładnymi oraz współpracownikami;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6) zachowanie się z godnością w miejscu pracy i poza nim;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7) stałe podnoszenie umiejętności i kwalifikacji zawodowych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715BFB3-9F29-FD55-2001-8030BA6C92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64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9283125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3EA52A-C0C0-3D03-2276-1B2E1A8343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70F42915-B4EA-18BF-2AE9-ECAE602F8A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pl-PL" dirty="0"/>
              <a:t>Odpowiedzialność cywilnoprawna pracownika samorządowego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obrazu 3">
            <a:extLst>
              <a:ext uri="{FF2B5EF4-FFF2-40B4-BE49-F238E27FC236}">
                <a16:creationId xmlns:a16="http://schemas.microsoft.com/office/drawing/2014/main" id="{27C2EF24-2FEF-BF5F-F5F1-073641284A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6" name="Symbol zastępczy obrazu 2" descr="Mężczyzna pracuje na komputerze">
            <a:extLst>
              <a:ext uri="{FF2B5EF4-FFF2-40B4-BE49-F238E27FC236}">
                <a16:creationId xmlns:a16="http://schemas.microsoft.com/office/drawing/2014/main" id="{96444041-3234-7122-7C53-93CC75319C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9" b="3819"/>
          <a:stretch>
            <a:fillRect/>
          </a:stretch>
        </p:blipFill>
        <p:spPr>
          <a:xfrm>
            <a:off x="822325" y="15240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1408560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DBBC16E9-3453-E347-A954-1C176B155F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altLang="pl-PL" dirty="0"/>
              <a:t>Odpowiedzialność regulowana przepisami prawa cywilnego (K.c.):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EBE69B00-EE56-3E8F-C2E9-94271EDEE1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150000"/>
              </a:lnSpc>
            </a:pPr>
            <a:r>
              <a:rPr lang="pl-PL" altLang="pl-PL" sz="2800" b="1" dirty="0"/>
              <a:t>Art. 415</a:t>
            </a:r>
            <a:r>
              <a:rPr lang="pl-PL" altLang="pl-PL" sz="2800" dirty="0"/>
              <a:t>. Kto z winy swej wyrządził drugiemu szkodę, obowiązany jest do jej naprawienia.</a:t>
            </a:r>
            <a:endParaRPr lang="pl-PL" altLang="pl-PL" sz="2800" b="1" dirty="0"/>
          </a:p>
          <a:p>
            <a:pPr eaLnBrk="1" hangingPunct="1">
              <a:lnSpc>
                <a:spcPct val="150000"/>
              </a:lnSpc>
            </a:pPr>
            <a:r>
              <a:rPr lang="pl-PL" altLang="pl-PL" sz="2800" b="1" dirty="0"/>
              <a:t>Art. 416. </a:t>
            </a:r>
            <a:r>
              <a:rPr lang="pl-PL" altLang="pl-PL" sz="2800" dirty="0"/>
              <a:t>Osoba prawna jest obowiązana do naprawienia szkody wyrządzonej z winy jej organu.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ytuł 1">
            <a:extLst>
              <a:ext uri="{FF2B5EF4-FFF2-40B4-BE49-F238E27FC236}">
                <a16:creationId xmlns:a16="http://schemas.microsoft.com/office/drawing/2014/main" id="{B18C40B9-F3D9-9740-7299-BD3EA868518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altLang="pl-PL" dirty="0"/>
              <a:t>Odpowiedzialność cywilna regulowana Kodeksem pracy</a:t>
            </a:r>
          </a:p>
        </p:txBody>
      </p:sp>
      <p:sp>
        <p:nvSpPr>
          <p:cNvPr id="37891" name="Symbol zastępczy zawartości 2">
            <a:extLst>
              <a:ext uri="{FF2B5EF4-FFF2-40B4-BE49-F238E27FC236}">
                <a16:creationId xmlns:a16="http://schemas.microsoft.com/office/drawing/2014/main" id="{92AC7624-90D7-E7E9-E670-7C988A97C63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22350" y="1979838"/>
            <a:ext cx="9636123" cy="521235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pl-PL" dirty="0"/>
              <a:t>Art.  114. [Odpowiedzialność materialna pracownika]</a:t>
            </a:r>
          </a:p>
          <a:p>
            <a:pPr>
              <a:buNone/>
            </a:pPr>
            <a:r>
              <a:rPr lang="pl-PL" dirty="0"/>
              <a:t>Pracownik, który wskutek </a:t>
            </a:r>
            <a:r>
              <a:rPr lang="pl-PL" b="1" dirty="0"/>
              <a:t>niewykonania lub nienależytego </a:t>
            </a:r>
            <a:r>
              <a:rPr lang="pl-PL" dirty="0"/>
              <a:t>wykonania obowiązków pracowniczych </a:t>
            </a:r>
            <a:r>
              <a:rPr lang="pl-PL" b="1" dirty="0"/>
              <a:t>ze swej winy </a:t>
            </a:r>
            <a:r>
              <a:rPr lang="pl-PL" dirty="0"/>
              <a:t>wyrządził pracodawcy szkodę, ponosi odpowiedzialność materialną według zasad określonych w przepisach niniejszego rozdziału.</a:t>
            </a:r>
          </a:p>
          <a:p>
            <a:pPr>
              <a:buNone/>
            </a:pPr>
            <a:r>
              <a:rPr lang="pl-PL" dirty="0"/>
              <a:t>Art.  115. Pracownik ponosi odpowiedzialność za szkodę </a:t>
            </a:r>
            <a:r>
              <a:rPr lang="pl-PL" b="1" dirty="0"/>
              <a:t>w granicach rzeczywistej straty </a:t>
            </a:r>
            <a:r>
              <a:rPr lang="pl-PL" dirty="0"/>
              <a:t>poniesionej przez pracodawcę i tylko </a:t>
            </a:r>
            <a:r>
              <a:rPr lang="pl-PL" b="1" dirty="0"/>
              <a:t>za normalne następstwa</a:t>
            </a:r>
            <a:r>
              <a:rPr lang="pl-PL" dirty="0"/>
              <a:t> działania lub zaniechania, z którego wynikła szkoda.</a:t>
            </a:r>
          </a:p>
          <a:p>
            <a:pPr>
              <a:buNone/>
            </a:pPr>
            <a:r>
              <a:rPr lang="pl-PL" dirty="0"/>
              <a:t>Art.  116.Pracodawca jest obowiązany </a:t>
            </a:r>
            <a:r>
              <a:rPr lang="pl-PL" b="1" dirty="0"/>
              <a:t>wykazać okoliczności </a:t>
            </a:r>
            <a:r>
              <a:rPr lang="pl-PL" dirty="0"/>
              <a:t>uzasadniające odpowiedzialność pracownika oraz wysokość powstałej szkody.</a:t>
            </a:r>
          </a:p>
          <a:p>
            <a:pPr marL="0" indent="0" eaLnBrk="1" hangingPunct="1">
              <a:buNone/>
            </a:pPr>
            <a:r>
              <a:rPr lang="pl-PL" altLang="pl-PL" dirty="0"/>
              <a:t>Art. 117 </a:t>
            </a:r>
            <a:r>
              <a:rPr lang="pl-PL" altLang="pl-PL" dirty="0" err="1"/>
              <a:t>k.p</a:t>
            </a:r>
            <a:r>
              <a:rPr lang="pl-PL" altLang="pl-PL" dirty="0"/>
              <a:t>. </a:t>
            </a:r>
          </a:p>
          <a:p>
            <a:pPr marL="0" indent="0" eaLnBrk="1" hangingPunct="1">
              <a:buNone/>
            </a:pPr>
            <a:r>
              <a:rPr lang="pl-PL" altLang="pl-PL" dirty="0"/>
              <a:t> §1. Pracownik nie ponosi odpowiedzialności za szkodę w takim zakresie </a:t>
            </a:r>
            <a:r>
              <a:rPr lang="pl-PL" altLang="pl-PL" b="1" dirty="0"/>
              <a:t>w jakim przyczyniły się do niej pracodawca lub inna osoba</a:t>
            </a:r>
          </a:p>
          <a:p>
            <a:pPr marL="0" indent="0">
              <a:buNone/>
            </a:pPr>
            <a:r>
              <a:rPr lang="pl-PL" altLang="pl-PL" dirty="0"/>
              <a:t> § 2 Pracownik </a:t>
            </a:r>
            <a:r>
              <a:rPr lang="pl-PL" altLang="pl-PL" b="1" dirty="0"/>
              <a:t>nie ponosi ryzyka </a:t>
            </a:r>
            <a:r>
              <a:rPr lang="pl-PL" altLang="pl-PL" dirty="0"/>
              <a:t>związanego z działalnością pracodawcy – w szczególności nie odpowiada za szkody wynikłe w związku z działaniem w granicach dopuszczalnego ryzyka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591787-B785-580D-4925-7DBC28F541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ytuł 1">
            <a:extLst>
              <a:ext uri="{FF2B5EF4-FFF2-40B4-BE49-F238E27FC236}">
                <a16:creationId xmlns:a16="http://schemas.microsoft.com/office/drawing/2014/main" id="{15C25E14-2910-52FC-7D01-CC234238571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altLang="pl-PL" dirty="0"/>
              <a:t>Odpowiedzialność cywilna regulowana Kodeksem pracy – szczególne przypadki</a:t>
            </a:r>
          </a:p>
        </p:txBody>
      </p:sp>
      <p:sp>
        <p:nvSpPr>
          <p:cNvPr id="37891" name="Symbol zastępczy zawartości 2">
            <a:extLst>
              <a:ext uri="{FF2B5EF4-FFF2-40B4-BE49-F238E27FC236}">
                <a16:creationId xmlns:a16="http://schemas.microsoft.com/office/drawing/2014/main" id="{96920DF5-4BB4-8094-58DC-6B4AFF1964D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22351" y="2183906"/>
            <a:ext cx="8975364" cy="5008285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pl-PL" dirty="0"/>
              <a:t>Art.  118. W razie wyrządzenia szkody przez </a:t>
            </a:r>
            <a:r>
              <a:rPr lang="pl-PL" b="1" dirty="0"/>
              <a:t>kilku pracowników </a:t>
            </a:r>
            <a:r>
              <a:rPr lang="pl-PL" dirty="0"/>
              <a:t>każdy z nich ponosi odpowiedzialność za część szkody stosownie do przyczynienia się do niej i stopnia winy. Jeżeli nie jest możliwe ustalenie stopnia winy i przyczynienia się poszczególnych pracowników do powstania szkody, odpowiadają oni w częściach równych.</a:t>
            </a:r>
          </a:p>
          <a:p>
            <a:pPr>
              <a:buNone/>
            </a:pPr>
            <a:r>
              <a:rPr lang="pl-PL" dirty="0"/>
              <a:t>Art.  119. Odszkodowanie ustala się </a:t>
            </a:r>
            <a:r>
              <a:rPr lang="pl-PL" b="1" dirty="0">
                <a:solidFill>
                  <a:srgbClr val="FF0000"/>
                </a:solidFill>
              </a:rPr>
              <a:t>w wysokości wyrządzonej </a:t>
            </a:r>
            <a:r>
              <a:rPr lang="pl-PL" dirty="0"/>
              <a:t>szkody, jednak nie może ono przewyższać kwoty </a:t>
            </a:r>
            <a:r>
              <a:rPr lang="pl-PL" b="1" dirty="0"/>
              <a:t>trzymiesięcznego wynagrodzenia </a:t>
            </a:r>
            <a:r>
              <a:rPr lang="pl-PL" dirty="0"/>
              <a:t>przysługującego pracownikowi w dniu wyrządzenia szkody.</a:t>
            </a:r>
          </a:p>
          <a:p>
            <a:pPr>
              <a:buNone/>
            </a:pPr>
            <a:r>
              <a:rPr lang="pl-PL" dirty="0"/>
              <a:t>Art.  120. [Szkoda wyrządzona przez pracownika osobie trzeciej]</a:t>
            </a:r>
          </a:p>
          <a:p>
            <a:pPr>
              <a:buNone/>
            </a:pPr>
            <a:r>
              <a:rPr lang="pl-PL" dirty="0"/>
              <a:t>§  1. W razie wyrządzenia przez pracownika przy wykonywaniu przez niego obowiązków pracowniczych szkody osobie trzeciej, zobowiązany do naprawienia szkody jest wyłącznie pracodawca.</a:t>
            </a:r>
          </a:p>
          <a:p>
            <a:pPr>
              <a:buNone/>
            </a:pPr>
            <a:r>
              <a:rPr lang="pl-PL" dirty="0"/>
              <a:t>§  2. Wobec pracodawcy, który naprawił szkodę wyrządzoną osobie trzeciej, pracownik ponosi odpowiedzialność przewidzianą w przepisach niniejszego rozdziału.</a:t>
            </a:r>
          </a:p>
          <a:p>
            <a:pPr>
              <a:buNone/>
            </a:pPr>
            <a:endParaRPr lang="pl-PL" altLang="pl-PL" dirty="0"/>
          </a:p>
        </p:txBody>
      </p:sp>
    </p:spTree>
    <p:extLst>
      <p:ext uri="{BB962C8B-B14F-4D97-AF65-F5344CB8AC3E}">
        <p14:creationId xmlns:p14="http://schemas.microsoft.com/office/powerpoint/2010/main" val="173705186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A7AEEA7-A05D-62DE-98A7-C50C64921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Szkoda wyrządzona umyślnie: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F018AEB-38B2-A35A-9F4A-0C21075873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906" y="1403573"/>
            <a:ext cx="9360559" cy="525626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pl-PL" sz="4800" dirty="0"/>
              <a:t>Art.  122. </a:t>
            </a:r>
            <a:r>
              <a:rPr lang="pl-PL" sz="4800" dirty="0" err="1"/>
              <a:t>k.p</a:t>
            </a:r>
            <a:r>
              <a:rPr lang="pl-PL" sz="4800" dirty="0"/>
              <a:t>. </a:t>
            </a:r>
          </a:p>
          <a:p>
            <a:pPr>
              <a:lnSpc>
                <a:spcPct val="100000"/>
              </a:lnSpc>
            </a:pPr>
            <a:r>
              <a:rPr lang="pl-PL" sz="4800" dirty="0"/>
              <a:t>Jeżeli pracownik </a:t>
            </a:r>
            <a:r>
              <a:rPr lang="pl-PL" sz="4800" b="1" dirty="0"/>
              <a:t>umyślnie wyrządził szkodę</a:t>
            </a:r>
            <a:r>
              <a:rPr lang="pl-PL" sz="4800" dirty="0"/>
              <a:t>, jest obowiązany do jej naprawienia w pełnej wysokości.</a:t>
            </a:r>
          </a:p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endParaRPr lang="pl-PL" sz="4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8262880-4847-7ACF-C3E6-B173E2C8C17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69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987871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621DDDA-EEDE-D0EC-32CA-94CCEE22F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Metody oceniania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299A22F-3BF0-AEE0-4BF1-8BF33434E8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fontAlgn="base">
              <a:buNone/>
            </a:pPr>
            <a:endParaRPr lang="pl-PL" dirty="0"/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CB89A8AF-E2DA-8332-C2E5-22AA839432C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7</a:t>
            </a:fld>
            <a:endParaRPr lang="pl-PL" dirty="0"/>
          </a:p>
        </p:txBody>
      </p:sp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61D41109-F562-7464-B708-0A892ED0CA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346880"/>
              </p:ext>
            </p:extLst>
          </p:nvPr>
        </p:nvGraphicFramePr>
        <p:xfrm>
          <a:off x="1889522" y="1979837"/>
          <a:ext cx="7127874" cy="4419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91920">
                  <a:extLst>
                    <a:ext uri="{9D8B030D-6E8A-4147-A177-3AD203B41FA5}">
                      <a16:colId xmlns:a16="http://schemas.microsoft.com/office/drawing/2014/main" val="3356103739"/>
                    </a:ext>
                  </a:extLst>
                </a:gridCol>
                <a:gridCol w="3059996">
                  <a:extLst>
                    <a:ext uri="{9D8B030D-6E8A-4147-A177-3AD203B41FA5}">
                      <a16:colId xmlns:a16="http://schemas.microsoft.com/office/drawing/2014/main" val="1108803624"/>
                    </a:ext>
                  </a:extLst>
                </a:gridCol>
                <a:gridCol w="2375958">
                  <a:extLst>
                    <a:ext uri="{9D8B030D-6E8A-4147-A177-3AD203B41FA5}">
                      <a16:colId xmlns:a16="http://schemas.microsoft.com/office/drawing/2014/main" val="2183240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l-PL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Rodzaj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Komu jest zalecana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Kto ocenia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98452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 stopni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pracownikom mających przełożonych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przełożony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77151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 stopni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specjalistom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przełożony, oceniający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39144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270 stopni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 osobom które nie mają podwładnych.</a:t>
                      </a:r>
                      <a:endParaRPr lang="pl-PL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przełożony, współpracownik, sam oceniający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97637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360 stopni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Kierownicy/menadżerowie średniego i wyższego rzędu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przełożony, współpracownicy, podwładni sam oceniany, czasami petenci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884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362698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5C473C5-EB9F-0422-9F74-D72BE2298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Oświadczenie majątkowe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07308B0-01F0-E3CC-2CD4-F5CE7CD5B9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  <a:buNone/>
            </a:pP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Art.  31.  </a:t>
            </a:r>
            <a:r>
              <a:rPr lang="pl-PL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u.s.p</a:t>
            </a: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ust. 1. Pracownik samorządowy zatrudniony na stanowisku urzędniczym, w tym kierowniczym stanowisku urzędniczym, jest obowiązany złożyć oświadczenie o prowadzeniu działalności gospodarczej.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  <a:buNone/>
            </a:pP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ust. 4 W przypadku niezłożenia w terminie oświadczenia o prowadzeniu działalności gospodarczej na pracownika samorządowego, o którym mowa w ust. 1, jest nakładana kara upomnienia albo nagany. Przepisy </a:t>
            </a:r>
            <a:r>
              <a:rPr lang="pl-PL" sz="18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/>
              </a:rPr>
              <a:t>art. 109 § 2</a:t>
            </a: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 </a:t>
            </a:r>
            <a:r>
              <a:rPr lang="pl-PL" sz="18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/>
              </a:rPr>
              <a:t>art. 110-113</a:t>
            </a: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Kodeksu pracy stosuje się odpowiednio.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  <a:buNone/>
            </a:pP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ust. 5.  Podanie nieprawdy lub zatajenie prawdy w oświadczeniu o prowadzeniu działalności gospodarczej powoduje </a:t>
            </a:r>
            <a:r>
              <a:rPr lang="pl-PL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odpowiedzialność</a:t>
            </a: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na podstawie </a:t>
            </a:r>
            <a:r>
              <a:rPr lang="pl-PL" sz="18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/>
              </a:rPr>
              <a:t>art. 233 § 1</a:t>
            </a: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Kodeksu karnego.</a:t>
            </a:r>
          </a:p>
          <a:p>
            <a:pPr>
              <a:buNone/>
            </a:pP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r>
              <a:rPr lang="pl-PL" dirty="0"/>
              <a:t>Art.  233. k.k. §  1.  Kto, składając zeznanie mające służyć za dowód w postępowaniu sądowym lub w innym postępowaniu prowadzonym na podstawie ustawy, zeznaje nieprawdę lub zataja prawdę, podlega karze pozbawienia wolności od 6 miesięcy do lat 8.</a:t>
            </a:r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6D8343A4-C86B-2D23-B431-99DC51C2406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70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7085555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8EC5C0D-9257-01DA-7A43-D531857A9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Szansa: ugoda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2DF10AF-84D8-3DE1-DF97-038BEA983A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362" y="1619597"/>
            <a:ext cx="9793088" cy="5040242"/>
          </a:xfrm>
        </p:spPr>
        <p:txBody>
          <a:bodyPr>
            <a:normAutofit lnSpcReduction="1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Art.  121. 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§  1. Jeżeli naprawienie szkody następuje na podstawie ugody pomiędzy pracodawcą i pracownikiem, wysokość odszkodowania może być obniżona, przy uwzględnieniu wszystkich okoliczności sprawy, a w szczególności stopnia winy pracownika i jego stosunku do obowiązków pracowniczych.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§  2.  Przy uwzględnieniu okoliczności wymienionych w § 1 wysokość odszkodowania może być także obniżona przez sąd pracy; dotyczy to również przypadku, gdy naprawienie szkody następuje na podstawie ugody sądowej.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Art.  121</a:t>
            </a:r>
            <a:r>
              <a:rPr lang="pl-PL" sz="1800" kern="1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</a:t>
            </a: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§  1  W razie niewykonania ugody przez pracownika, podlega ona wykonaniu w trybie przepisów Kodeksu postępowania cywilnego, po nadaniu jej klauzuli wykonalności przez sąd pracy.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§  2.  Sąd pracy odmówi nadania klauzuli wykonalności ugodzie, jeżeli ustali, że jest ona sprzeczna z prawem lub zasadami współżycia społecznego.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l-PL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D4A68D6-1D6B-E584-C4C9-F5F7F2A6548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71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0117364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DA259A-090D-A6B8-60AC-F4E1DA8409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C6DA9650-C424-57E4-FEE3-CD900FBBFD1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Odpowiedzialność pracownika</a:t>
            </a:r>
            <a:b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kodeks pracy art. 108 – 113 </a:t>
            </a:r>
          </a:p>
        </p:txBody>
      </p:sp>
      <p:sp>
        <p:nvSpPr>
          <p:cNvPr id="4" name="Symbol zastępczy obrazu 3">
            <a:extLst>
              <a:ext uri="{FF2B5EF4-FFF2-40B4-BE49-F238E27FC236}">
                <a16:creationId xmlns:a16="http://schemas.microsoft.com/office/drawing/2014/main" id="{E038F22E-9207-286A-FC75-5FDBFA506E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6" name="Symbol zastępczy obrazu 2" descr="Mężczyzna pracuje na komputerze">
            <a:extLst>
              <a:ext uri="{FF2B5EF4-FFF2-40B4-BE49-F238E27FC236}">
                <a16:creationId xmlns:a16="http://schemas.microsoft.com/office/drawing/2014/main" id="{E6370E8C-DE9E-558A-60B4-A02CFC102A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9" b="3819"/>
          <a:stretch>
            <a:fillRect/>
          </a:stretch>
        </p:blipFill>
        <p:spPr>
          <a:xfrm>
            <a:off x="822325" y="15240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133239500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ytuł 1">
            <a:extLst>
              <a:ext uri="{FF2B5EF4-FFF2-40B4-BE49-F238E27FC236}">
                <a16:creationId xmlns:a16="http://schemas.microsoft.com/office/drawing/2014/main" id="{B5C8FD75-99C5-0891-F134-EE481E5DA72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altLang="pl-PL" dirty="0"/>
              <a:t>Za co?!! I jaka kara?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2F53477-2B12-645A-0C21-C876236105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906" y="1979837"/>
            <a:ext cx="9000519" cy="50403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l-PL" dirty="0"/>
              <a:t>Art.  108. [</a:t>
            </a:r>
          </a:p>
          <a:p>
            <a:pPr>
              <a:buNone/>
            </a:pPr>
            <a:r>
              <a:rPr lang="pl-PL" dirty="0"/>
              <a:t>§  1. </a:t>
            </a:r>
            <a:r>
              <a:rPr lang="pl-PL" dirty="0">
                <a:solidFill>
                  <a:srgbClr val="FF0000"/>
                </a:solidFill>
              </a:rPr>
              <a:t>Za nieprzestrzeganie przez pracownika ustalonej organizacji i porządku w procesie pracy, przepisów bezpieczeństwa i higieny pracy, przepisów przeciwpożarowych, a także przyjętego sposobu potwierdzania przybycia i obecności w pracy oraz usprawiedliwiania nieobecności </a:t>
            </a:r>
            <a:r>
              <a:rPr lang="pl-PL" dirty="0"/>
              <a:t>w pracy, pracodawca może stosować:</a:t>
            </a:r>
          </a:p>
          <a:p>
            <a:pPr>
              <a:buNone/>
            </a:pPr>
            <a:r>
              <a:rPr lang="pl-PL" dirty="0"/>
              <a:t>1)</a:t>
            </a:r>
            <a:r>
              <a:rPr lang="pl-PL" b="1" dirty="0"/>
              <a:t>karę upomnienia</a:t>
            </a:r>
            <a:r>
              <a:rPr lang="pl-PL" dirty="0"/>
              <a:t>;</a:t>
            </a:r>
          </a:p>
          <a:p>
            <a:pPr>
              <a:buNone/>
            </a:pPr>
            <a:r>
              <a:rPr lang="pl-PL" dirty="0"/>
              <a:t>2) </a:t>
            </a:r>
            <a:r>
              <a:rPr lang="pl-PL" b="1" dirty="0"/>
              <a:t>karę nagany</a:t>
            </a:r>
            <a:r>
              <a:rPr lang="pl-PL" dirty="0"/>
              <a:t>.</a:t>
            </a:r>
          </a:p>
          <a:p>
            <a:pPr>
              <a:buNone/>
            </a:pPr>
            <a:r>
              <a:rPr lang="pl-PL" dirty="0"/>
              <a:t>§  2. </a:t>
            </a:r>
            <a:r>
              <a:rPr lang="pl-PL" dirty="0">
                <a:solidFill>
                  <a:srgbClr val="FF0000"/>
                </a:solidFill>
              </a:rPr>
              <a:t>Za nieprzestrzeganie przez pracownika przepisów bezpieczeństwa i higieny pracy lub przepisów przeciwpożarowych, opuszczenie pracy bez usprawiedliwienia, stawienie się do pracy w stanie nietrzeźwości albo w stanie po użyciu alkoholu lub środka działającego podobnie do alkoholu lub spożywanie alkoholu lub zażywanie środka działającego podobnie do alkoholu w czasie pracy </a:t>
            </a:r>
            <a:r>
              <a:rPr lang="pl-PL" dirty="0"/>
              <a:t>- pracodawca może również stosować</a:t>
            </a:r>
            <a:r>
              <a:rPr lang="pl-PL" b="1" dirty="0"/>
              <a:t> karę pieniężną</a:t>
            </a:r>
            <a:r>
              <a:rPr lang="pl-PL" dirty="0"/>
              <a:t>.</a:t>
            </a:r>
          </a:p>
          <a:p>
            <a:pPr marL="0" indent="0">
              <a:buNone/>
              <a:defRPr/>
            </a:pPr>
            <a:endParaRPr lang="pl-PL" dirty="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328EE92-17FD-F3C3-722D-804CA751A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Wysokość kary pieniężnej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4341CD8-FAFE-FD47-7E0A-A9659D9307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dirty="0"/>
              <a:t>Art.. 108 §  3.</a:t>
            </a:r>
          </a:p>
          <a:p>
            <a:pPr>
              <a:buNone/>
            </a:pPr>
            <a:r>
              <a:rPr lang="pl-PL" dirty="0"/>
              <a:t> Kara pieniężna za jedno przekroczenie, jak i za każdy dzień nieusprawiedliwionej nieobecności, nie może być wyższa od jednodniowego wynagrodzenia pracownika, a łącznie kary pieniężne nie mogą przewyższać dziesiątej części wynagrodzenia przypadającego pracownikowi do wypłaty, po dokonaniu potrąceń, o których mowa w art. 87 § 1 pkt 1-3.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C27876D-2AF7-EF8C-1125-CC0DF0D9D25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74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9521814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E195A23-5837-07BB-52B0-24DEAD1772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Tryb udzielania kary: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A322869-D952-43F4-6E96-FB77D1B4D6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l-PL" dirty="0"/>
              <a:t>Art.  111.  Przy stosowaniu kary bierze się pod uwagę w szczególności rodzaj naruszenia obowiązków pracowniczych, stopień winy pracownika i jego dotychczasowy stosunek do pracy.</a:t>
            </a:r>
          </a:p>
          <a:p>
            <a:pPr>
              <a:buNone/>
            </a:pPr>
            <a:endParaRPr lang="pl-PL" dirty="0"/>
          </a:p>
          <a:p>
            <a:pPr>
              <a:buNone/>
            </a:pPr>
            <a:r>
              <a:rPr lang="pl-PL" dirty="0"/>
              <a:t>Art.  109. </a:t>
            </a:r>
          </a:p>
          <a:p>
            <a:pPr>
              <a:buNone/>
            </a:pPr>
            <a:r>
              <a:rPr lang="pl-PL" dirty="0"/>
              <a:t>§  1.Kara nie może być zastosowana po upływie 2 tygodni od powzięcia wiadomości o naruszeniu obowiązku pracowniczego i po upływie 3 miesięcy od dopuszczenia się tego naruszenia.</a:t>
            </a:r>
          </a:p>
          <a:p>
            <a:pPr>
              <a:buNone/>
            </a:pPr>
            <a:r>
              <a:rPr lang="pl-PL" dirty="0"/>
              <a:t>§  2. Kara może być zastosowana tylko po uprzednim wysłuchaniu pracownika.</a:t>
            </a:r>
          </a:p>
          <a:p>
            <a:pPr>
              <a:buNone/>
            </a:pPr>
            <a:r>
              <a:rPr lang="pl-PL" dirty="0"/>
              <a:t>§  3.Jeżeli z powodu nieobecności w zakładzie pracy pracownik nie może być wysłuchany, bieg dwutygodniowego terminu przewidzianego w § 1 nie rozpoczyna się, a rozpoczęty ulega zawieszeniu do dnia stawienia się pracownika do pracy.</a:t>
            </a:r>
          </a:p>
          <a:p>
            <a:pPr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44E3308-C9B0-F2BB-11F1-8487130B7F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75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72745042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1BC509C-EA25-6D7D-B0F6-D0D3E569E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To nie sąd kapturowy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3351F81-8EC5-1A10-7BF9-1707F75287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buNone/>
            </a:pPr>
            <a:r>
              <a:rPr lang="pl-PL" sz="2800" dirty="0"/>
              <a:t>art.  110.  O zastosowanej karze pracodawca zawiadamia pracownika </a:t>
            </a:r>
            <a:r>
              <a:rPr lang="pl-PL" sz="2800" b="1" dirty="0"/>
              <a:t>na piśmie</a:t>
            </a:r>
            <a:r>
              <a:rPr lang="pl-PL" sz="2800" dirty="0"/>
              <a:t>, </a:t>
            </a:r>
            <a:r>
              <a:rPr lang="pl-PL" sz="2800" b="1" dirty="0"/>
              <a:t>wskazując rodzaj naruszenia obowiązków pracowniczych i datę dopuszczenia </a:t>
            </a:r>
            <a:r>
              <a:rPr lang="pl-PL" sz="2800" dirty="0"/>
              <a:t>się przez pracownika tego naruszenia oraz </a:t>
            </a:r>
            <a:r>
              <a:rPr lang="pl-PL" sz="2800" b="1" dirty="0"/>
              <a:t>informując go o prawie zgłoszenia sprzeciwu i terminie jego wniesienia</a:t>
            </a:r>
            <a:r>
              <a:rPr lang="pl-PL" sz="2800" dirty="0"/>
              <a:t>. Odpis zawiadomienia składa się do akt osobowych pracownika.</a:t>
            </a:r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9337B7E-7374-E47C-59F3-AC227613610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76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8457501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257BC13-3382-DA2E-025D-BE4144FAFE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Obrona – sprzeciw, wniosek o uchylenie kary</a:t>
            </a:r>
            <a:br>
              <a:rPr lang="pl-PL" dirty="0"/>
            </a:br>
            <a:r>
              <a:rPr lang="pl-PL" dirty="0"/>
              <a:t> art. 112 </a:t>
            </a:r>
            <a:r>
              <a:rPr lang="pl-PL" dirty="0" err="1"/>
              <a:t>k.p</a:t>
            </a:r>
            <a:r>
              <a:rPr lang="pl-PL" dirty="0"/>
              <a:t>. i zatarcie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30102F3-7ED8-8E8D-42F5-E72FD583B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3418" y="2159837"/>
            <a:ext cx="9216543" cy="5040000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70000"/>
              </a:lnSpc>
            </a:pPr>
            <a:r>
              <a:rPr lang="pl-PL" sz="1900" dirty="0"/>
              <a:t>Art.  112.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pl-PL" sz="1900" dirty="0"/>
              <a:t>§  1. Jeżeli zastosowanie kary nastąpiło z naruszeniem przepisów prawa, pracownik może w ciągu 7 dni od dnia zawiadomienia go o ukaraniu wnieść sprzeciw. O uwzględnieniu lub odrzuceniu sprzeciwu decyduje pracodawca po rozpatrzeniu stanowiska reprezentującej pracownika zakładowej organizacji związkowej. Nieodrzucenie sprzeciwu w ciągu 14 dni od dnia jego wniesienia jest równoznaczne z uwzględnieniem sprzeciwu.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pl-PL" sz="1900" dirty="0"/>
              <a:t>§  2. Pracownik, który wniósł sprzeciw, może w ciągu 14 dni od dnia zawiadomienia o odrzuceniu tego sprzeciwu wystąpić do sądu pracy o uchylenie zastosowanej wobec niego kary.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pl-PL" sz="1900" dirty="0"/>
              <a:t>§  3. W razie uwzględnienia sprzeciwu wobec zastosowanej kary pieniężnej lub uchylenia tej kary przez sąd pracy, pracodawca jest obowiązany zwrócić pracownikowi równowartość kwoty tej kary.</a:t>
            </a:r>
          </a:p>
          <a:p>
            <a:pPr>
              <a:lnSpc>
                <a:spcPct val="170000"/>
              </a:lnSpc>
            </a:pPr>
            <a:r>
              <a:rPr lang="pl-PL" sz="1900" dirty="0"/>
              <a:t>Art.  113.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pl-PL" sz="1900" dirty="0"/>
              <a:t>§  1. Karę uważa się za niebyłą, a odpis zawiadomienia o ukaraniu usuwa z akt osobowych pracownika po roku nienagannej pracy. Pracodawca może, z własnej inicjatywy lub na wniosek reprezentującej pracownika zakładowej organizacji związkowej, uznać karę za niebyłą przed upływem tego terminu.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pl-PL" sz="1900" dirty="0"/>
              <a:t>§  2.  Przepis § 1 zdanie pierwsze stosuje się odpowiednio w razie uwzględnienia sprzeciwu przez pracodawcę albo wydania przez sąd pracy orzeczenia o uchyleniu kary.</a:t>
            </a:r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54C0DB9-8884-C39B-4BD3-6AC0CA1988C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77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9004053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F181FCC1-ED5B-838E-27B1-2406AFA4DAC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33330" y="539476"/>
            <a:ext cx="7890410" cy="1653179"/>
          </a:xfrm>
        </p:spPr>
        <p:txBody>
          <a:bodyPr/>
          <a:lstStyle/>
          <a:p>
            <a:pPr eaLnBrk="1" hangingPunct="1"/>
            <a:r>
              <a:rPr lang="pl-PL" altLang="pl-PL" sz="3968" dirty="0"/>
              <a:t>Odpowiedzialność przewidziana ustawą za czyn zabroniony pod groźbą kary</a:t>
            </a:r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4DAE1F1F-6A41-06BC-36E9-C31E0483F8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82611" y="2668635"/>
            <a:ext cx="9803079" cy="4604052"/>
          </a:xfrm>
        </p:spPr>
        <p:txBody>
          <a:bodyPr/>
          <a:lstStyle/>
          <a:p>
            <a:pPr eaLnBrk="1" hangingPunct="1"/>
            <a:r>
              <a:rPr lang="pl-PL" altLang="pl-PL" sz="3086" dirty="0"/>
              <a:t>Ustawa z dnia 28 października 2002 r. o odpowiedzialności podmiotów zbiorowych za czyny zabronione pod groźbą kary.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pl-PL" altLang="pl-PL" sz="3086" dirty="0"/>
          </a:p>
          <a:p>
            <a:pPr eaLnBrk="1" hangingPunct="1"/>
            <a:r>
              <a:rPr lang="pl-PL" altLang="pl-PL" sz="3086" b="1" dirty="0"/>
              <a:t>O</a:t>
            </a:r>
            <a:r>
              <a:rPr lang="pl-PL" altLang="pl-PL" sz="3086" dirty="0"/>
              <a:t>dpowiedzialność podmiotów zbiorowych za czyny zabronione pod groźbą kary jako przestępstwa lub przestępstwa skarbowe </a:t>
            </a:r>
          </a:p>
          <a:p>
            <a:pPr eaLnBrk="1" hangingPunct="1"/>
            <a:endParaRPr lang="pl-PL" altLang="pl-PL" sz="3086" dirty="0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7F0C89FB-346A-0276-5E87-5EBB5A641C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altLang="pl-PL" b="1"/>
              <a:t>Podmiotem zbiorowym</a:t>
            </a:r>
            <a:r>
              <a:rPr lang="pl-PL" altLang="pl-PL"/>
              <a:t> w rozumieniu ustawy jest:</a:t>
            </a:r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A2583E61-AE96-79AD-86B8-A79D3608FA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l-PL" altLang="pl-PL" sz="3086"/>
              <a:t>osoba prawna oraz jednostka organizacyjna niemająca osobowości prawnej, której odrębne przepisy przyznają zdolność prawną, </a:t>
            </a:r>
            <a:r>
              <a:rPr lang="pl-PL" altLang="pl-PL" sz="3086" i="1"/>
              <a:t>z wyłączeniem Skarbu Państwa, jednostek samorządu terytorialnego i ich związków;</a:t>
            </a:r>
          </a:p>
          <a:p>
            <a:pPr eaLnBrk="1" hangingPunct="1"/>
            <a:r>
              <a:rPr lang="pl-PL" altLang="pl-PL" sz="3086"/>
              <a:t>spółka handlowa z udziałem Skarbu Państwa, jednostki samorządu terytorialnego lub związku takich jednostek. </a:t>
            </a:r>
            <a:endParaRPr lang="pl-PL" altLang="pl-PL" sz="2205"/>
          </a:p>
          <a:p>
            <a:pPr eaLnBrk="1" hangingPunct="1"/>
            <a:endParaRPr lang="pl-PL" altLang="pl-PL" sz="3086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1">
            <a:extLst>
              <a:ext uri="{FF2B5EF4-FFF2-40B4-BE49-F238E27FC236}">
                <a16:creationId xmlns:a16="http://schemas.microsoft.com/office/drawing/2014/main" id="{A30286EF-374C-0771-2A97-BA8F9D2EDF4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24B4CDCB-2BA1-ED96-9C12-083BD54452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Procedury oceniania pracowników samorządowych</a:t>
            </a:r>
          </a:p>
        </p:txBody>
      </p:sp>
      <p:pic>
        <p:nvPicPr>
          <p:cNvPr id="4" name="Symbol zastępczy obrazu 2" descr="Mężczyzna pracuje na komputerze">
            <a:extLst>
              <a:ext uri="{FF2B5EF4-FFF2-40B4-BE49-F238E27FC236}">
                <a16:creationId xmlns:a16="http://schemas.microsoft.com/office/drawing/2014/main" id="{DBDE1A69-F5A8-2999-B1DA-F5BDC26D24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9" b="3819"/>
          <a:stretch>
            <a:fillRect/>
          </a:stretch>
        </p:blipFill>
        <p:spPr>
          <a:xfrm>
            <a:off x="822325" y="15240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12131680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B68E936E-AFA5-F36D-525D-34803EA94B3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altLang="pl-PL"/>
              <a:t>Zakres odpowiedzialności:</a:t>
            </a: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BA5D07C1-4407-8747-E7E0-99B3C38F554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9844" y="2183905"/>
            <a:ext cx="8817870" cy="4929539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pl-PL" altLang="pl-PL" sz="2646"/>
              <a:t>odpowiedzialność za czyn zabroniony, którym jest </a:t>
            </a:r>
            <a:r>
              <a:rPr lang="pl-PL" altLang="pl-PL" sz="2646" u="sng"/>
              <a:t>zachowanie osoby fizycznej</a:t>
            </a:r>
            <a:r>
              <a:rPr lang="pl-PL" altLang="pl-PL" sz="2646"/>
              <a:t>: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pl-PL" altLang="pl-PL" sz="2646"/>
              <a:t>	1)	działającej </a:t>
            </a:r>
            <a:r>
              <a:rPr lang="pl-PL" altLang="pl-PL" sz="2646" b="1"/>
              <a:t>w imieniu lub w interesie podmiotu zbiorowego</a:t>
            </a:r>
            <a:r>
              <a:rPr lang="pl-PL" altLang="pl-PL" sz="2646"/>
              <a:t> w ramach uprawnienia lub obowiązku do jego reprezentowania, podejmowania w jego imieniu decyzji lub wykonywania kontroli wewnętrznej albo przy przekroczeniu tego uprawnienia lub niedopełnieniu tego obowiązku,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pl-PL" altLang="pl-PL" sz="2646"/>
              <a:t>	3)	działającej w imieniu lub w interesie podmiotu zbiorowego, </a:t>
            </a:r>
            <a:r>
              <a:rPr lang="pl-PL" altLang="pl-PL" sz="2646" b="1"/>
              <a:t>za zgodą lub wiedzą osoby</a:t>
            </a:r>
            <a:r>
              <a:rPr lang="pl-PL" altLang="pl-PL" sz="2646"/>
              <a:t>, o której mowa w pkt 1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pl-PL" altLang="pl-PL" sz="2646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ytuł 1">
            <a:extLst>
              <a:ext uri="{FF2B5EF4-FFF2-40B4-BE49-F238E27FC236}">
                <a16:creationId xmlns:a16="http://schemas.microsoft.com/office/drawing/2014/main" id="{961BB6F9-8DDE-C1F1-BD6E-0C8DC3EE20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altLang="pl-PL"/>
              <a:t>Jeżeli:</a:t>
            </a:r>
          </a:p>
        </p:txBody>
      </p:sp>
      <p:sp>
        <p:nvSpPr>
          <p:cNvPr id="28675" name="Symbol zastępczy zawartości 2">
            <a:extLst>
              <a:ext uri="{FF2B5EF4-FFF2-40B4-BE49-F238E27FC236}">
                <a16:creationId xmlns:a16="http://schemas.microsoft.com/office/drawing/2014/main" id="{0309097C-18B1-BFA1-8FFD-4E9AC3F88D1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65386" y="2195661"/>
            <a:ext cx="8640382" cy="4680002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pl-PL" altLang="pl-PL" sz="4850" dirty="0"/>
              <a:t>zachowanie to przyniosło lub mogło przynieść podmiotowi zbiorowemu korzyść, chociażby niemajątkową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39C91E46-9A4D-5B95-B1E3-63D9383281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altLang="pl-PL"/>
              <a:t>Podmioty odpowiedzialne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FD688A01-6192-B7DC-0C9A-B9E375162E4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pl-PL" altLang="pl-PL" sz="2646"/>
              <a:t>funkcjonariusze publiczni: </a:t>
            </a:r>
          </a:p>
          <a:p>
            <a:pPr eaLnBrk="1" hangingPunct="1">
              <a:lnSpc>
                <a:spcPct val="90000"/>
              </a:lnSpc>
            </a:pPr>
            <a:r>
              <a:rPr lang="pl-PL" altLang="pl-PL" sz="2646"/>
              <a:t> osoby działające w charakterze organu administracji publicznej </a:t>
            </a:r>
          </a:p>
          <a:p>
            <a:pPr eaLnBrk="1" hangingPunct="1">
              <a:lnSpc>
                <a:spcPct val="90000"/>
              </a:lnSpc>
            </a:pPr>
            <a:r>
              <a:rPr lang="pl-PL" altLang="pl-PL" sz="2646"/>
              <a:t>lub z jego upoważnienia </a:t>
            </a:r>
          </a:p>
          <a:p>
            <a:pPr eaLnBrk="1" hangingPunct="1">
              <a:lnSpc>
                <a:spcPct val="90000"/>
              </a:lnSpc>
            </a:pPr>
            <a:r>
              <a:rPr lang="pl-PL" altLang="pl-PL" sz="2646"/>
              <a:t>albo jako członek kolegialnego organu administracji publicznej </a:t>
            </a:r>
          </a:p>
          <a:p>
            <a:pPr eaLnBrk="1" hangingPunct="1">
              <a:lnSpc>
                <a:spcPct val="90000"/>
              </a:lnSpc>
            </a:pPr>
            <a:r>
              <a:rPr lang="pl-PL" altLang="pl-PL" sz="2646"/>
              <a:t>osoby wykonujące w urzędzie organu administracji publicznej pracę w ramach stosunku pracy, stosunku służbowego lub umowy cywilnoprawnej, biorące udział w prowadzeniu sprawy rozstrzyganej w drodze decyzji lub postanowienia przez taki organ;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FBD7D3FC-CFA3-CAC3-3C28-A14B13778B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altLang="pl-PL"/>
              <a:t>Charakter odpowiedzialności: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571662A5-82B6-4771-16BE-5A931CD384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l-PL" altLang="pl-PL" sz="3086"/>
              <a:t>odpowiedzialność majątkowa</a:t>
            </a:r>
          </a:p>
          <a:p>
            <a:pPr eaLnBrk="1" hangingPunct="1"/>
            <a:r>
              <a:rPr lang="pl-PL" altLang="pl-PL" sz="3086"/>
              <a:t>wobec: Skarbu Państwa,</a:t>
            </a:r>
          </a:p>
          <a:p>
            <a:pPr eaLnBrk="1" hangingPunct="1"/>
            <a:r>
              <a:rPr lang="pl-PL" altLang="pl-PL" sz="3086"/>
              <a:t> jednostek samorządu terytorialnego lub</a:t>
            </a:r>
          </a:p>
          <a:p>
            <a:pPr eaLnBrk="1" hangingPunct="1"/>
            <a:r>
              <a:rPr lang="pl-PL" altLang="pl-PL" sz="3086"/>
              <a:t> innych podmiotów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pl-PL" altLang="pl-PL" sz="3086"/>
              <a:t>- ponoszących odpowiedzialność za szkodę wyrządzoną przy wykonywaniu władzy publicznej, za </a:t>
            </a:r>
            <a:r>
              <a:rPr lang="pl-PL" altLang="pl-PL" sz="3086" b="1"/>
              <a:t>działania lub zaniechania</a:t>
            </a:r>
            <a:r>
              <a:rPr lang="pl-PL" altLang="pl-PL" sz="3086"/>
              <a:t> prowadzące do </a:t>
            </a:r>
            <a:r>
              <a:rPr lang="pl-PL" altLang="pl-PL" sz="3086" b="1"/>
              <a:t>rażącego naruszenia prawa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B7A63555-0A75-DB51-35A0-07468AF6CCF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altLang="pl-PL" sz="4189"/>
              <a:t>Przesłanki odpowiedzialności (łączne): 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9CF91B94-A499-627C-82D4-A91A46794D13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663107" y="1763923"/>
            <a:ext cx="8378640" cy="4871791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pl-PL" altLang="pl-PL" sz="3086"/>
              <a:t>wypłacenie odszkodowania przez podmiot odpowiedzialny za szkodę wyrządzoną przy wykonywaniu władzy publicznej z rażącym naruszeniem prawa na mocy prawomocnego orzeczenia sądu lub na mocy ugody;</a:t>
            </a:r>
          </a:p>
          <a:p>
            <a:pPr eaLnBrk="1" hangingPunct="1">
              <a:lnSpc>
                <a:spcPct val="80000"/>
              </a:lnSpc>
            </a:pPr>
            <a:r>
              <a:rPr lang="pl-PL" altLang="pl-PL" sz="3086"/>
              <a:t>zawinione działanie lub zaniechanie funkcjonariusza publicznego skutkujące rażącym naruszeniem prawa, </a:t>
            </a:r>
          </a:p>
          <a:p>
            <a:pPr eaLnBrk="1" hangingPunct="1">
              <a:lnSpc>
                <a:spcPct val="80000"/>
              </a:lnSpc>
            </a:pPr>
            <a:r>
              <a:rPr lang="pl-PL" altLang="pl-PL" sz="3086"/>
              <a:t>stwierdzenie zgodnie z art. 6. rażącego naruszenie prawa.</a:t>
            </a:r>
          </a:p>
        </p:txBody>
      </p:sp>
    </p:spTree>
  </p:cSld>
  <p:clrMapOvr>
    <a:masterClrMapping/>
  </p:clrMapOvr>
  <p:transition>
    <p:fade/>
  </p:transition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771F39C6-6DCA-6F8D-BAB3-BA4452F515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altLang="pl-PL" sz="4189"/>
              <a:t>Co weryfikuje rażące naruszenie prawa?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9F6DD6B3-02DF-A83C-C0B7-0D8A7105A85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</a:pPr>
            <a:r>
              <a:rPr lang="pl-PL" altLang="pl-PL" sz="1764"/>
              <a:t>wydanie ostatecznej decyzji stwierdzającej nieważność decyzji lub postanowienia na podstawie art. 156 § 1 pkt 2 lub art. 156 § 1 pkt 2 w związku z art. 126 k.p.a.</a:t>
            </a:r>
          </a:p>
          <a:p>
            <a:pPr eaLnBrk="1" hangingPunct="1">
              <a:lnSpc>
                <a:spcPct val="80000"/>
              </a:lnSpc>
            </a:pPr>
            <a:r>
              <a:rPr lang="pl-PL" altLang="pl-PL" sz="1764"/>
              <a:t>wydanie ostatecznej decyzji stwierdzającej nieważność decyzji lub postanowienia na podstawie art. 247 § 1 pkt 2 albo pkt 3 lub art. 247 § 1 pkt 2 albo pkt 3, w związku z art. 219 Ordynacji podatkowej </a:t>
            </a:r>
          </a:p>
          <a:p>
            <a:pPr eaLnBrk="1" hangingPunct="1">
              <a:lnSpc>
                <a:spcPct val="80000"/>
              </a:lnSpc>
            </a:pPr>
            <a:r>
              <a:rPr lang="pl-PL" altLang="pl-PL" sz="1764"/>
              <a:t>stwierdzenie braku podstawy prawnej lub rażącego naruszenia prawa na podstawie art. 54 § 3 p.p.s.a.</a:t>
            </a:r>
          </a:p>
          <a:p>
            <a:pPr eaLnBrk="1" hangingPunct="1">
              <a:lnSpc>
                <a:spcPct val="80000"/>
              </a:lnSpc>
            </a:pPr>
            <a:r>
              <a:rPr lang="pl-PL" altLang="pl-PL" sz="1764"/>
              <a:t>wydanie prawomocnego wyroku w postępowaniu sądowoadministracyjnym w związku ze wznowieniem postępowania</a:t>
            </a:r>
          </a:p>
          <a:p>
            <a:pPr eaLnBrk="1" hangingPunct="1">
              <a:lnSpc>
                <a:spcPct val="80000"/>
              </a:lnSpc>
            </a:pPr>
            <a:r>
              <a:rPr lang="pl-PL" altLang="pl-PL" sz="1764"/>
              <a:t>stwierdzenie rażącego naruszenia prawa na podstawie art. 37 § 2 k.p.a., </a:t>
            </a:r>
          </a:p>
          <a:p>
            <a:pPr eaLnBrk="1" hangingPunct="1">
              <a:lnSpc>
                <a:spcPct val="80000"/>
              </a:lnSpc>
            </a:pPr>
            <a:r>
              <a:rPr lang="pl-PL" altLang="pl-PL" sz="1764"/>
              <a:t>stwierdzenie rażącego naruszenia prawa na podstawie art. 141 § 2 Ordynacji podatkowej;</a:t>
            </a:r>
          </a:p>
          <a:p>
            <a:pPr eaLnBrk="1" hangingPunct="1">
              <a:lnSpc>
                <a:spcPct val="80000"/>
              </a:lnSpc>
            </a:pPr>
            <a:r>
              <a:rPr lang="pl-PL" altLang="pl-PL" sz="1764"/>
              <a:t>prawomocne stwierdzenie rażącego naruszenia prawa na podstawie art. 149 lub art. 154 § 2 ustawy z dnia 30 sierpnia 2002 r. p.p.s.a.</a:t>
            </a:r>
          </a:p>
          <a:p>
            <a:pPr eaLnBrk="1" hangingPunct="1">
              <a:lnSpc>
                <a:spcPct val="80000"/>
              </a:lnSpc>
            </a:pPr>
            <a:r>
              <a:rPr lang="pl-PL" altLang="pl-PL" sz="1764"/>
              <a:t>prawomocne stwierdzenie rażącego naruszenia prawa na podstawie art. 477</a:t>
            </a:r>
            <a:r>
              <a:rPr lang="pl-PL" altLang="pl-PL" sz="1764" baseline="30000"/>
              <a:t>14</a:t>
            </a:r>
            <a:r>
              <a:rPr lang="pl-PL" altLang="pl-PL" sz="1764"/>
              <a:t> § 3k.p.c.</a:t>
            </a:r>
          </a:p>
          <a:p>
            <a:pPr eaLnBrk="1" hangingPunct="1">
              <a:lnSpc>
                <a:spcPct val="80000"/>
              </a:lnSpc>
            </a:pPr>
            <a:r>
              <a:rPr lang="pl-PL" altLang="pl-PL" sz="1764"/>
              <a:t>prawomocne stwierdzenie braku podstawy prawnej lub rażącego naruszenia prawa na podstawie art. 479</a:t>
            </a:r>
            <a:r>
              <a:rPr lang="pl-PL" altLang="pl-PL" sz="1764" baseline="30000"/>
              <a:t>31</a:t>
            </a:r>
            <a:r>
              <a:rPr lang="pl-PL" altLang="pl-PL" sz="1764"/>
              <a:t>a § 3 – K.p.c.</a:t>
            </a:r>
          </a:p>
          <a:p>
            <a:pPr eaLnBrk="1" hangingPunct="1">
              <a:lnSpc>
                <a:spcPct val="80000"/>
              </a:lnSpc>
            </a:pPr>
            <a:r>
              <a:rPr lang="pl-PL" altLang="pl-PL" sz="1764"/>
              <a:t>ostateczne stwierdzenie braku podstawy prawnej lub rażącego naruszenia prawa na podstawie art. 81 ust. 3 ustawy z dnia 16 lutego 2007 r. o ochronie konkurencji i konsumentów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77A240D2-F82D-3159-C144-0DBD7154ED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altLang="pl-PL"/>
              <a:t>wysokość odszkodowania</a:t>
            </a: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1FB713AF-B250-099E-3DA1-9AB3940695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l-PL" altLang="pl-PL"/>
              <a:t>w wysokości odszkodowania wypłaconego podmiotowi, który uzyskał odszkodowanie od władz publicznych</a:t>
            </a:r>
          </a:p>
          <a:p>
            <a:pPr eaLnBrk="1" hangingPunct="1"/>
            <a:r>
              <a:rPr lang="pl-PL" altLang="pl-PL"/>
              <a:t>nie więcej niż 12-to krotne wynagrodzenie funkcjonariusza publicznego</a:t>
            </a:r>
          </a:p>
          <a:p>
            <a:pPr eaLnBrk="1" hangingPunct="1"/>
            <a:r>
              <a:rPr lang="pl-PL" altLang="pl-PL"/>
              <a:t>odpowiedzialność solidarna gdy wielu sprawców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82B7C805-3E63-73EE-E3DA-F8834B3DA17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altLang="pl-PL"/>
              <a:t>Procedura -  1. krok</a:t>
            </a:r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A1D26D59-2EEA-C396-291F-4EA9FA51F5E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pl-PL" altLang="pl-PL" sz="3086"/>
              <a:t>kierownik podmiotu odpowiedzialnego kieruje wniosek do prokuratora (14 dni od wypłaty odszkodowania)</a:t>
            </a:r>
          </a:p>
          <a:p>
            <a:pPr eaLnBrk="1" hangingPunct="1">
              <a:lnSpc>
                <a:spcPct val="80000"/>
              </a:lnSpc>
            </a:pPr>
            <a:r>
              <a:rPr lang="pl-PL" altLang="pl-PL" sz="3086"/>
              <a:t> </a:t>
            </a:r>
            <a:r>
              <a:rPr lang="pl-PL" altLang="pl-PL" sz="3086" b="1"/>
              <a:t>Art. 10.</a:t>
            </a:r>
            <a:r>
              <a:rPr lang="pl-PL" altLang="pl-PL" sz="3086"/>
              <a:t> 1. Kto, będąc kierownikiem podmiotu odpowiedzialnego lub jednostki organizacyjnej takiego podmiotu, nie wykonuje obowiązku określonego w art. 7 ust. 1, podlega grzywnie, karze ograniczenia wolności albo pozbawienia wolności do lat 3.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pl-PL" altLang="pl-PL" sz="3086"/>
              <a:t>2. Jeżeli sprawca czynu określonego w ust. 1 działa nieumyślnie, podlega grzywnie albo karze ograniczenia wolności.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03BF9EB8-92F6-CF08-1029-C93C898962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altLang="pl-PL"/>
              <a:t>Procedura - 2. krok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4B73EE56-0D13-232E-5F19-ECC896B7446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pl-PL" altLang="pl-PL" sz="3200" dirty="0"/>
              <a:t>prokurator przeprowadza postępowanie wyjaśniające </a:t>
            </a:r>
          </a:p>
          <a:p>
            <a:pPr eaLnBrk="1" hangingPunct="1">
              <a:lnSpc>
                <a:spcPct val="90000"/>
              </a:lnSpc>
            </a:pPr>
            <a:r>
              <a:rPr lang="pl-PL" altLang="pl-PL" sz="3200" dirty="0"/>
              <a:t>ustalenie przesłanek uzasadniających wytoczenie powództwa o odszkodowanie przeciwko funkcjonariuszowi publicznemu z tytułu szkody wyrządzonej przy wykonywaniu władzy publicznej z rażącym naruszeniem prawa 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4A299701-C729-AE26-8E03-C5E827853A4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altLang="pl-PL"/>
              <a:t>Procedura - 3. krok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8E1EF3BC-62ED-401B-96C2-0FD9B41F29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l-PL" altLang="pl-PL"/>
              <a:t>wezwanie do spełnienia świadczenia</a:t>
            </a:r>
          </a:p>
          <a:p>
            <a:pPr eaLnBrk="1" hangingPunct="1"/>
            <a:r>
              <a:rPr lang="pl-PL" altLang="pl-PL"/>
              <a:t>wytoczenie powództwa (k.p.c.)</a:t>
            </a:r>
          </a:p>
          <a:p>
            <a:pPr eaLnBrk="1" hangingPunct="1"/>
            <a:endParaRPr lang="pl-PL" altLang="pl-PL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94703CD-8973-044D-C5B1-CA8DC5896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Oceny okresowe pracowników samorządowych</a:t>
            </a:r>
            <a:b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(art. 27 ust. 1-3 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u.p.s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A502642-20B8-0CF5-B525-A7E958BACC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Podlega jej pracownik samorządowy zatrudniony na stanowisku urzędniczym, w tym kierowniczym stanowisku urzędniczym</a:t>
            </a:r>
          </a:p>
          <a:p>
            <a:pPr marL="0" indent="0" algn="r">
              <a:buNone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Oceny na piśmie dokonuje bezpośredni przełożony pracownika samorządowego, nie rzadziej niż raz na 2 lata i nie częściej niż raz na 6 miesięcy</a:t>
            </a:r>
          </a:p>
          <a:p>
            <a:pPr marL="0" indent="0" algn="just">
              <a:buNone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Ocena dotyczy wywiązywania się przez pracownika samorządowego z obowiązków wynikających z zakresu czynności na zajmowanym stanowisku oraz obowiązków określonych w art. 24 i art. 25 ust. 1 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u.p.s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0BEC46F-BD3C-A347-EAF8-1C013D15281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59780411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64D867B2-FD5E-D0AC-9215-49A93051C5B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100000"/>
              </a:lnSpc>
            </a:pPr>
            <a:r>
              <a:rPr lang="pl-PL" altLang="pl-PL" dirty="0">
                <a:solidFill>
                  <a:srgbClr val="FF0000"/>
                </a:solidFill>
              </a:rPr>
              <a:t>O</a:t>
            </a:r>
            <a:r>
              <a:rPr lang="pl-PL" altLang="pl-PL" dirty="0"/>
              <a:t>dpowiedzialność polityczna</a:t>
            </a:r>
          </a:p>
        </p:txBody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C5A45425-1F2C-0238-D4A0-E33718F5401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00000"/>
              </a:lnSpc>
            </a:pPr>
            <a:r>
              <a:rPr lang="pl-PL" altLang="pl-PL" sz="4850" dirty="0"/>
              <a:t>Odwołanie ze stanowiska</a:t>
            </a:r>
          </a:p>
          <a:p>
            <a:pPr eaLnBrk="1" hangingPunct="1">
              <a:lnSpc>
                <a:spcPct val="100000"/>
              </a:lnSpc>
            </a:pPr>
            <a:r>
              <a:rPr lang="pl-PL" altLang="pl-PL" sz="4850" dirty="0"/>
              <a:t>Wykluczenie reelekcji z powodu utraty zaufania wyborców lub ich niechęci.</a:t>
            </a:r>
          </a:p>
          <a:p>
            <a:pPr eaLnBrk="1" hangingPunct="1"/>
            <a:endParaRPr lang="pl-PL" altLang="pl-PL" sz="4850" dirty="0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id="{0CD17717-5751-F730-50BD-CBB39F576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Dziękuję za uwagę</a:t>
            </a:r>
          </a:p>
        </p:txBody>
      </p:sp>
      <p:pic>
        <p:nvPicPr>
          <p:cNvPr id="7" name="Symbol zastępczy obrazu 6">
            <a:extLst>
              <a:ext uri="{FF2B5EF4-FFF2-40B4-BE49-F238E27FC236}">
                <a16:creationId xmlns:a16="http://schemas.microsoft.com/office/drawing/2014/main" id="{2AAC3231-CD47-4618-92FE-81A0668FF2C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" r="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2599481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13ECCD80E71534592FF79CC4B8B2312" ma:contentTypeVersion="3" ma:contentTypeDescription="Utwórz nowy dokument." ma:contentTypeScope="" ma:versionID="beb233cae34fa92c41ebb6680c82703a">
  <xsd:schema xmlns:xsd="http://www.w3.org/2001/XMLSchema" xmlns:xs="http://www.w3.org/2001/XMLSchema" xmlns:p="http://schemas.microsoft.com/office/2006/metadata/properties" xmlns:ns2="6745b594-9f83-456a-b9e8-55fe219d1bfe" targetNamespace="http://schemas.microsoft.com/office/2006/metadata/properties" ma:root="true" ma:fieldsID="e847d5015d81798b62fff13304dc5cc1" ns2:_="">
    <xsd:import namespace="6745b594-9f83-456a-b9e8-55fe219d1b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45b594-9f83-456a-b9e8-55fe219d1bf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54B46AB-5E8D-4E88-95BE-704A483E88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745b594-9f83-456a-b9e8-55fe219d1b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351E073-0215-4585-92DA-16F97343232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832E15-2B41-4BE7-860D-609EC2E5788E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1877</TotalTime>
  <Words>6578</Words>
  <Application>Microsoft Office PowerPoint</Application>
  <PresentationFormat>Niestandardowy</PresentationFormat>
  <Paragraphs>665</Paragraphs>
  <Slides>91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7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91</vt:i4>
      </vt:variant>
    </vt:vector>
  </HeadingPairs>
  <TitlesOfParts>
    <vt:vector size="99" baseType="lpstr">
      <vt:lpstr>Aptos</vt:lpstr>
      <vt:lpstr>Aptos Narrow</vt:lpstr>
      <vt:lpstr>Arial</vt:lpstr>
      <vt:lpstr>Calibri</vt:lpstr>
      <vt:lpstr>Open Sans</vt:lpstr>
      <vt:lpstr>Times New Roman</vt:lpstr>
      <vt:lpstr>Wingdings</vt:lpstr>
      <vt:lpstr>Motyw pakietu Office</vt:lpstr>
      <vt:lpstr>Moduł nr 5: System oceny i awansowania  pracowników samorządowych  dr hab. M. Tabernacka, prof. UWr  dr Justyna Mielczarek Mikołajów</vt:lpstr>
      <vt:lpstr>System oceniania pracowników samorządowych</vt:lpstr>
      <vt:lpstr>Elementy systemu  oceniania pracownika</vt:lpstr>
      <vt:lpstr>Cele oceniania</vt:lpstr>
      <vt:lpstr>Zasady oceniania</vt:lpstr>
      <vt:lpstr>Techniki oceniania</vt:lpstr>
      <vt:lpstr>Metody oceniania </vt:lpstr>
      <vt:lpstr>Procedury oceniania pracowników samorządowych</vt:lpstr>
      <vt:lpstr>Oceny okresowe pracowników samorządowych (art. 27 ust. 1-3 u.p.s.)</vt:lpstr>
      <vt:lpstr>Procedura odwołania (art. 27 u.p.s.)</vt:lpstr>
      <vt:lpstr> Zasady dokonywania ocen okresowych</vt:lpstr>
      <vt:lpstr>Błędy oceniania</vt:lpstr>
      <vt:lpstr>Kryteria oceniania pracowników samorządowych Rozporządzenie Rady Ministrów z dnia 13 marca 2007 r. w sprawie sposobu i trybu dokonywania ocen kwalifikacyjnych pracowników samorządowych (uchylony z dniem 1 stycznia 2009 r.)! </vt:lpstr>
      <vt:lpstr>Kryteria oceniania pracowników samorządowych</vt:lpstr>
      <vt:lpstr>Skutki ocen pracowników samorządowych</vt:lpstr>
      <vt:lpstr>Dyskryminacja pracownika samorządowego </vt:lpstr>
      <vt:lpstr>Dyskryminacja w zakładzie pracy</vt:lpstr>
      <vt:lpstr>Eksperyment „Class divided”</vt:lpstr>
      <vt:lpstr>Przyczyny dyskryminacji </vt:lpstr>
      <vt:lpstr>Dyskryminacja w badaniach</vt:lpstr>
      <vt:lpstr>Przepisy antydyskryminacyjne </vt:lpstr>
      <vt:lpstr>Obszary dyskryminacji pracowników  (art. 183a §  1k.p.)</vt:lpstr>
      <vt:lpstr>Obszary i kryteria dyskryminacji pracowników   (art. 183a §  1k.p.)</vt:lpstr>
      <vt:lpstr>Czy w podanym przykładzie doszło  do dyskryminacji pracownika?</vt:lpstr>
      <vt:lpstr>Dyskryminacja a nierówne traktowanie</vt:lpstr>
      <vt:lpstr>Katalog naruszeń zasady równego traktowania ( art. 183 §1 k.p. )</vt:lpstr>
      <vt:lpstr>Dyskryminacja w wynagrodzeniach (Wyrok SR w Białymstoku z dnia 8 lutego 2016 r.,  sygn. VI P 143/15, lex nr 1983822)  </vt:lpstr>
      <vt:lpstr>Usprawiedliwione różnicowanie pracowników w: ( art. 183 §2 k.p. )</vt:lpstr>
      <vt:lpstr>Dyskryminacja w dostępie do świadczeń niepieniężnych (Wyrok SR  Szczecin-Centrum w  Szczecinie z dnia 14 października 2024, sygn.  IX P 351/24, , lex nr 3769007)</vt:lpstr>
      <vt:lpstr>Prawo do jednakowych wynagrodzeń (art. 183c k.p.)</vt:lpstr>
      <vt:lpstr>Ustawa z dnia 4 czerwca o zmianie ustawy – Kodeks pracy (obowiązuje od 24 grudnia 2025 r.)</vt:lpstr>
      <vt:lpstr>Naruszenie zasady równego traktowania </vt:lpstr>
      <vt:lpstr>Odejście pracownika</vt:lpstr>
      <vt:lpstr>Rodzaje rotacji pracowników (odejść pracowników)</vt:lpstr>
      <vt:lpstr>Odejścia z pracy według badań   (okres 2002-2022)</vt:lpstr>
      <vt:lpstr>Odejścia z pracy</vt:lpstr>
      <vt:lpstr>Zarządzanie zwolnieniami (odejściami) z pracy</vt:lpstr>
      <vt:lpstr>Model odejść z pracy </vt:lpstr>
      <vt:lpstr>Outplacement </vt:lpstr>
      <vt:lpstr>Odejście pracownika</vt:lpstr>
      <vt:lpstr>Wypowiedzenie umowy o pracę</vt:lpstr>
      <vt:lpstr>Rozwiązanie umowy o pracę bez wypowiedzenia </vt:lpstr>
      <vt:lpstr>Zmiany w wypowiedzeniu o pracę od 2023 r. </vt:lpstr>
      <vt:lpstr>Odejścia pracownika w administracji publicznej </vt:lpstr>
      <vt:lpstr>Przeniesienie do pracy w innej jednostce (art. 22 u.p.s.) </vt:lpstr>
      <vt:lpstr>Przeniesienie do pracy w innej jednostce (art. 22 u.p.s.) </vt:lpstr>
      <vt:lpstr>Uchwała Rady Miejskiej w Brzesku z dnia 16 października 2019 r. Nr XIII/108/2019 w sprawie utworzenia jednostki budżetowej "Miejskie Centrum Obsługi Oświaty" oraz nadania jej statutu</vt:lpstr>
      <vt:lpstr>Wyrok WSA w Krakowie z dnia 9 lipca 2020 r.,   sygn. I SA/Kr 100/20, Lex nr 3028053</vt:lpstr>
      <vt:lpstr>Odpowiedzialność pracownika samorządowego</vt:lpstr>
      <vt:lpstr>Jak odpowiedzialność może być rozumiana?</vt:lpstr>
      <vt:lpstr>Pytania – w kontekście regulacji prawnej</vt:lpstr>
      <vt:lpstr>Relacje odpowiedzialności</vt:lpstr>
      <vt:lpstr>Kontekst prawny i ustrojowy odpowiedzialności pracownika Skorelowanie odpowiedzialności z misją organów publicznych i JST  </vt:lpstr>
      <vt:lpstr>Podstawa ustrojowa oddziałująca też na pracowników samorządowych art. 15 Konstytucji</vt:lpstr>
      <vt:lpstr>ODPOWIEDZIALNOŚĆ ZA DZIAŁANIA NIELEGALNE ADMINISTRACJI ODPOWIEDZIALNOŚĆ ODSZKODOWAWCZA</vt:lpstr>
      <vt:lpstr>Odpowiedzialność za środowisko </vt:lpstr>
      <vt:lpstr>Kontekst odpowiedzialności jednostki samorządu a odpowiedzialność prawna pracownika samorządowego </vt:lpstr>
      <vt:lpstr>Odpowiedzialność za stanowienie prawa</vt:lpstr>
      <vt:lpstr>Odpowiedzialność za stosowanie prawa</vt:lpstr>
      <vt:lpstr>Art. 4172. - przypadki</vt:lpstr>
      <vt:lpstr>Zasady odpowiedzialności pracowniczej w JST</vt:lpstr>
      <vt:lpstr>Zakres odpowiedzialności </vt:lpstr>
      <vt:lpstr>Rodzaje odpowiedzialności</vt:lpstr>
      <vt:lpstr>Odpowiedzialność w kontekście obowiązków pracownika samorządowego</vt:lpstr>
      <vt:lpstr>Odpowiedzialność cywilnoprawna pracownika samorządowego</vt:lpstr>
      <vt:lpstr>Odpowiedzialność regulowana przepisami prawa cywilnego (K.c.):</vt:lpstr>
      <vt:lpstr>Odpowiedzialność cywilna regulowana Kodeksem pracy</vt:lpstr>
      <vt:lpstr>Odpowiedzialność cywilna regulowana Kodeksem pracy – szczególne przypadki</vt:lpstr>
      <vt:lpstr>Szkoda wyrządzona umyślnie:</vt:lpstr>
      <vt:lpstr>Oświadczenie majątkowe</vt:lpstr>
      <vt:lpstr>Szansa: ugoda</vt:lpstr>
      <vt:lpstr>Odpowiedzialność pracownika - kodeks pracy art. 108 – 113 </vt:lpstr>
      <vt:lpstr>Za co?!! I jaka kara?</vt:lpstr>
      <vt:lpstr>Wysokość kary pieniężnej</vt:lpstr>
      <vt:lpstr>Tryb udzielania kary:</vt:lpstr>
      <vt:lpstr>To nie sąd kapturowy</vt:lpstr>
      <vt:lpstr>Obrona – sprzeciw, wniosek o uchylenie kary  art. 112 k.p. i zatarcie</vt:lpstr>
      <vt:lpstr>Odpowiedzialność przewidziana ustawą za czyn zabroniony pod groźbą kary</vt:lpstr>
      <vt:lpstr>Podmiotem zbiorowym w rozumieniu ustawy jest:</vt:lpstr>
      <vt:lpstr>Zakres odpowiedzialności:</vt:lpstr>
      <vt:lpstr>Jeżeli:</vt:lpstr>
      <vt:lpstr>Podmioty odpowiedzialne</vt:lpstr>
      <vt:lpstr>Charakter odpowiedzialności:</vt:lpstr>
      <vt:lpstr>Przesłanki odpowiedzialności (łączne): </vt:lpstr>
      <vt:lpstr>Co weryfikuje rażące naruszenie prawa?</vt:lpstr>
      <vt:lpstr>wysokość odszkodowania</vt:lpstr>
      <vt:lpstr>Procedura -  1. krok</vt:lpstr>
      <vt:lpstr>Procedura - 2. krok</vt:lpstr>
      <vt:lpstr>Procedura - 3. krok</vt:lpstr>
      <vt:lpstr>Odpowiedzialność polityczna</vt:lpstr>
      <vt:lpstr>Dziękuję za uwagę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Kasia K</cp:lastModifiedBy>
  <cp:revision>24</cp:revision>
  <dcterms:created xsi:type="dcterms:W3CDTF">2022-06-22T09:40:44Z</dcterms:created>
  <dcterms:modified xsi:type="dcterms:W3CDTF">2025-08-26T21:33:22Z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0x010100813ECCD80E71534592FF79CC4B8B2312</vt:lpwstr>
  </property>
</Properties>
</file>